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xls" ContentType="application/vnd.ms-excel"/>
  <Default Extension="rels" ContentType="application/vnd.openxmlformats-package.relationships+xml"/>
  <Default Extension="xml" ContentType="application/xml"/>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0.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1.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2.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13.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4.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5.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theme/themeOverride12.xml" ContentType="application/vnd.openxmlformats-officedocument.themeOverride+xml"/>
  <Override PartName="/ppt/charts/chart2.xml" ContentType="application/vnd.openxmlformats-officedocument.drawingml.chart+xml"/>
  <Override PartName="/ppt/theme/themeOverride13.xml" ContentType="application/vnd.openxmlformats-officedocument.themeOverride+xml"/>
  <Override PartName="/ppt/theme/themeOverride1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73" r:id="rId1"/>
    <p:sldMasterId id="2147483786" r:id="rId2"/>
    <p:sldMasterId id="2147483798" r:id="rId3"/>
    <p:sldMasterId id="2147483810" r:id="rId4"/>
    <p:sldMasterId id="2147483823" r:id="rId5"/>
    <p:sldMasterId id="2147483835" r:id="rId6"/>
    <p:sldMasterId id="2147483848" r:id="rId7"/>
    <p:sldMasterId id="2147483909" r:id="rId8"/>
    <p:sldMasterId id="2147483921" r:id="rId9"/>
    <p:sldMasterId id="2147483933" r:id="rId10"/>
    <p:sldMasterId id="2147483945" r:id="rId11"/>
    <p:sldMasterId id="2147483957" r:id="rId12"/>
    <p:sldMasterId id="2147483969" r:id="rId13"/>
    <p:sldMasterId id="2147483982" r:id="rId14"/>
    <p:sldMasterId id="2147483994" r:id="rId15"/>
    <p:sldMasterId id="2147484006" r:id="rId16"/>
  </p:sldMasterIdLst>
  <p:notesMasterIdLst>
    <p:notesMasterId r:id="rId66"/>
  </p:notesMasterIdLst>
  <p:handoutMasterIdLst>
    <p:handoutMasterId r:id="rId67"/>
  </p:handoutMasterIdLst>
  <p:sldIdLst>
    <p:sldId id="771" r:id="rId17"/>
    <p:sldId id="773" r:id="rId18"/>
    <p:sldId id="772" r:id="rId19"/>
    <p:sldId id="827" r:id="rId20"/>
    <p:sldId id="826" r:id="rId21"/>
    <p:sldId id="781" r:id="rId22"/>
    <p:sldId id="782" r:id="rId23"/>
    <p:sldId id="834" r:id="rId24"/>
    <p:sldId id="841" r:id="rId25"/>
    <p:sldId id="783" r:id="rId26"/>
    <p:sldId id="830" r:id="rId27"/>
    <p:sldId id="831" r:id="rId28"/>
    <p:sldId id="832" r:id="rId29"/>
    <p:sldId id="833" r:id="rId30"/>
    <p:sldId id="792" r:id="rId31"/>
    <p:sldId id="785" r:id="rId32"/>
    <p:sldId id="793" r:id="rId33"/>
    <p:sldId id="842" r:id="rId34"/>
    <p:sldId id="843" r:id="rId35"/>
    <p:sldId id="844" r:id="rId36"/>
    <p:sldId id="845" r:id="rId37"/>
    <p:sldId id="846" r:id="rId38"/>
    <p:sldId id="847" r:id="rId39"/>
    <p:sldId id="848" r:id="rId40"/>
    <p:sldId id="849" r:id="rId41"/>
    <p:sldId id="784" r:id="rId42"/>
    <p:sldId id="850" r:id="rId43"/>
    <p:sldId id="851" r:id="rId44"/>
    <p:sldId id="852" r:id="rId45"/>
    <p:sldId id="853" r:id="rId46"/>
    <p:sldId id="854" r:id="rId47"/>
    <p:sldId id="855" r:id="rId48"/>
    <p:sldId id="856" r:id="rId49"/>
    <p:sldId id="794" r:id="rId50"/>
    <p:sldId id="795" r:id="rId51"/>
    <p:sldId id="796" r:id="rId52"/>
    <p:sldId id="797" r:id="rId53"/>
    <p:sldId id="798" r:id="rId54"/>
    <p:sldId id="799" r:id="rId55"/>
    <p:sldId id="835" r:id="rId56"/>
    <p:sldId id="836" r:id="rId57"/>
    <p:sldId id="837" r:id="rId58"/>
    <p:sldId id="838" r:id="rId59"/>
    <p:sldId id="839" r:id="rId60"/>
    <p:sldId id="840" r:id="rId61"/>
    <p:sldId id="857" r:id="rId62"/>
    <p:sldId id="858" r:id="rId63"/>
    <p:sldId id="800" r:id="rId64"/>
    <p:sldId id="801" r:id="rId65"/>
  </p:sldIdLst>
  <p:sldSz cx="9144000" cy="6858000" type="screen4x3"/>
  <p:notesSz cx="7102475" cy="8991600"/>
  <p:custDataLst>
    <p:tags r:id="rId68"/>
  </p:custDataLst>
  <p:defaultTextStyle>
    <a:defPPr>
      <a:defRPr lang="en-US"/>
    </a:defPPr>
    <a:lvl1pPr algn="ctr" rtl="0" eaLnBrk="0" fontAlgn="base" hangingPunct="0">
      <a:spcBef>
        <a:spcPct val="0"/>
      </a:spcBef>
      <a:spcAft>
        <a:spcPct val="0"/>
      </a:spcAft>
      <a:defRPr kumimoji="1" sz="2000" kern="1200">
        <a:solidFill>
          <a:schemeClr val="bg2"/>
        </a:solidFill>
        <a:latin typeface="Times New Roman" pitchFamily="18" charset="0"/>
        <a:ea typeface="+mn-ea"/>
        <a:cs typeface="+mn-cs"/>
      </a:defRPr>
    </a:lvl1pPr>
    <a:lvl2pPr marL="457200" algn="ctr" rtl="0" eaLnBrk="0" fontAlgn="base" hangingPunct="0">
      <a:spcBef>
        <a:spcPct val="0"/>
      </a:spcBef>
      <a:spcAft>
        <a:spcPct val="0"/>
      </a:spcAft>
      <a:defRPr kumimoji="1" sz="2000" kern="1200">
        <a:solidFill>
          <a:schemeClr val="bg2"/>
        </a:solidFill>
        <a:latin typeface="Times New Roman" pitchFamily="18" charset="0"/>
        <a:ea typeface="+mn-ea"/>
        <a:cs typeface="+mn-cs"/>
      </a:defRPr>
    </a:lvl2pPr>
    <a:lvl3pPr marL="914400" algn="ctr" rtl="0" eaLnBrk="0" fontAlgn="base" hangingPunct="0">
      <a:spcBef>
        <a:spcPct val="0"/>
      </a:spcBef>
      <a:spcAft>
        <a:spcPct val="0"/>
      </a:spcAft>
      <a:defRPr kumimoji="1" sz="2000" kern="1200">
        <a:solidFill>
          <a:schemeClr val="bg2"/>
        </a:solidFill>
        <a:latin typeface="Times New Roman" pitchFamily="18" charset="0"/>
        <a:ea typeface="+mn-ea"/>
        <a:cs typeface="+mn-cs"/>
      </a:defRPr>
    </a:lvl3pPr>
    <a:lvl4pPr marL="1371600" algn="ctr" rtl="0" eaLnBrk="0" fontAlgn="base" hangingPunct="0">
      <a:spcBef>
        <a:spcPct val="0"/>
      </a:spcBef>
      <a:spcAft>
        <a:spcPct val="0"/>
      </a:spcAft>
      <a:defRPr kumimoji="1" sz="2000" kern="1200">
        <a:solidFill>
          <a:schemeClr val="bg2"/>
        </a:solidFill>
        <a:latin typeface="Times New Roman" pitchFamily="18" charset="0"/>
        <a:ea typeface="+mn-ea"/>
        <a:cs typeface="+mn-cs"/>
      </a:defRPr>
    </a:lvl4pPr>
    <a:lvl5pPr marL="1828800" algn="ctr" rtl="0" eaLnBrk="0" fontAlgn="base" hangingPunct="0">
      <a:spcBef>
        <a:spcPct val="0"/>
      </a:spcBef>
      <a:spcAft>
        <a:spcPct val="0"/>
      </a:spcAft>
      <a:defRPr kumimoji="1" sz="2000" kern="1200">
        <a:solidFill>
          <a:schemeClr val="bg2"/>
        </a:solidFill>
        <a:latin typeface="Times New Roman" pitchFamily="18" charset="0"/>
        <a:ea typeface="+mn-ea"/>
        <a:cs typeface="+mn-cs"/>
      </a:defRPr>
    </a:lvl5pPr>
    <a:lvl6pPr marL="2286000" algn="l" defTabSz="914400" rtl="0" eaLnBrk="1" latinLnBrk="0" hangingPunct="1">
      <a:defRPr kumimoji="1" sz="2000" kern="1200">
        <a:solidFill>
          <a:schemeClr val="bg2"/>
        </a:solidFill>
        <a:latin typeface="Times New Roman" pitchFamily="18" charset="0"/>
        <a:ea typeface="+mn-ea"/>
        <a:cs typeface="+mn-cs"/>
      </a:defRPr>
    </a:lvl6pPr>
    <a:lvl7pPr marL="2743200" algn="l" defTabSz="914400" rtl="0" eaLnBrk="1" latinLnBrk="0" hangingPunct="1">
      <a:defRPr kumimoji="1" sz="2000" kern="1200">
        <a:solidFill>
          <a:schemeClr val="bg2"/>
        </a:solidFill>
        <a:latin typeface="Times New Roman" pitchFamily="18" charset="0"/>
        <a:ea typeface="+mn-ea"/>
        <a:cs typeface="+mn-cs"/>
      </a:defRPr>
    </a:lvl7pPr>
    <a:lvl8pPr marL="3200400" algn="l" defTabSz="914400" rtl="0" eaLnBrk="1" latinLnBrk="0" hangingPunct="1">
      <a:defRPr kumimoji="1" sz="2000" kern="1200">
        <a:solidFill>
          <a:schemeClr val="bg2"/>
        </a:solidFill>
        <a:latin typeface="Times New Roman" pitchFamily="18" charset="0"/>
        <a:ea typeface="+mn-ea"/>
        <a:cs typeface="+mn-cs"/>
      </a:defRPr>
    </a:lvl8pPr>
    <a:lvl9pPr marL="3657600" algn="l" defTabSz="914400" rtl="0" eaLnBrk="1" latinLnBrk="0" hangingPunct="1">
      <a:defRPr kumimoji="1" sz="2000" kern="1200">
        <a:solidFill>
          <a:schemeClr val="bg2"/>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99"/>
    <a:srgbClr val="336699"/>
    <a:srgbClr val="008080"/>
    <a:srgbClr val="009999"/>
    <a:srgbClr val="FF9966"/>
    <a:srgbClr val="3366FF"/>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94" autoAdjust="0"/>
    <p:restoredTop sz="94614" autoAdjust="0"/>
  </p:normalViewPr>
  <p:slideViewPr>
    <p:cSldViewPr snapToGrid="0">
      <p:cViewPr varScale="1">
        <p:scale>
          <a:sx n="88" d="100"/>
          <a:sy n="88" d="100"/>
        </p:scale>
        <p:origin x="-102" y="-2322"/>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28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slide" Target="slides/slide47.xml"/><Relationship Id="rId68" Type="http://schemas.openxmlformats.org/officeDocument/2006/relationships/tags" Target="tags/tag1.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61" Type="http://schemas.openxmlformats.org/officeDocument/2006/relationships/slide" Target="slides/slide45.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handoutMaster" Target="handoutMasters/handoutMaster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12.xml"/></Relationships>
</file>

<file path=ppt/charts/_rels/chart1.xml.rels><?xml version="1.0" encoding="UTF-8" standalone="yes"?>
<Relationships xmlns="http://schemas.openxmlformats.org/package/2006/relationships"><Relationship Id="rId2" Type="http://schemas.openxmlformats.org/officeDocument/2006/relationships/oleObject" Target="file:///C:\Users\dtarb\Dave\Projects\ArmyParallel\TimingResults\TimingResults.xlsx" TargetMode="External"/><Relationship Id="rId1" Type="http://schemas.openxmlformats.org/officeDocument/2006/relationships/themeOverride" Target="../theme/themeOverride12.xml"/></Relationships>
</file>

<file path=ppt/charts/_rels/chart2.xml.rels><?xml version="1.0" encoding="UTF-8" standalone="yes"?>
<Relationships xmlns="http://schemas.openxmlformats.org/package/2006/relationships"><Relationship Id="rId2" Type="http://schemas.openxmlformats.org/officeDocument/2006/relationships/oleObject" Target="file:///C:\Users\dtarb\Dave\Projects\ArmyParallel\TimingResults\TimingResults.xlsx" TargetMode="External"/><Relationship Id="rId1" Type="http://schemas.openxmlformats.org/officeDocument/2006/relationships/themeOverride" Target="../theme/themeOverride1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PitRemove run times</a:t>
            </a:r>
          </a:p>
        </c:rich>
      </c:tx>
      <c:layout>
        <c:manualLayout>
          <c:xMode val="edge"/>
          <c:yMode val="edge"/>
          <c:x val="0.22400475341651802"/>
          <c:y val="4.9865262531411284E-2"/>
        </c:manualLayout>
      </c:layout>
      <c:overlay val="1"/>
    </c:title>
    <c:autoTitleDeleted val="0"/>
    <c:plotArea>
      <c:layout>
        <c:manualLayout>
          <c:layoutTarget val="inner"/>
          <c:xMode val="edge"/>
          <c:yMode val="edge"/>
          <c:x val="0.14728155775399901"/>
          <c:y val="2.2353121890297992E-2"/>
          <c:w val="0.8211871592973945"/>
          <c:h val="0.85412209859806953"/>
        </c:manualLayout>
      </c:layout>
      <c:scatterChart>
        <c:scatterStyle val="lineMarker"/>
        <c:varyColors val="0"/>
        <c:ser>
          <c:idx val="0"/>
          <c:order val="0"/>
          <c:tx>
            <c:v>Compute (OWL 8)</c:v>
          </c:tx>
          <c:xVal>
            <c:numRef>
              <c:f>CapabilityRamp!$H$28:$H$30</c:f>
              <c:numCache>
                <c:formatCode>General</c:formatCode>
                <c:ptCount val="3"/>
                <c:pt idx="0">
                  <c:v>0.12000000000000002</c:v>
                </c:pt>
                <c:pt idx="1">
                  <c:v>2.14</c:v>
                </c:pt>
                <c:pt idx="2">
                  <c:v>4</c:v>
                </c:pt>
              </c:numCache>
            </c:numRef>
          </c:xVal>
          <c:yVal>
            <c:numRef>
              <c:f>CapabilityRamp!$K$28:$K$30</c:f>
              <c:numCache>
                <c:formatCode>0</c:formatCode>
                <c:ptCount val="3"/>
                <c:pt idx="0">
                  <c:v>9.531549</c:v>
                </c:pt>
                <c:pt idx="1">
                  <c:v>529.38766999999905</c:v>
                </c:pt>
                <c:pt idx="2">
                  <c:v>4817.6293060000044</c:v>
                </c:pt>
              </c:numCache>
            </c:numRef>
          </c:yVal>
          <c:smooth val="0"/>
        </c:ser>
        <c:ser>
          <c:idx val="1"/>
          <c:order val="1"/>
          <c:tx>
            <c:v>Total (OWL 8)</c:v>
          </c:tx>
          <c:xVal>
            <c:numRef>
              <c:f>CapabilityRamp!$H$28:$H$30</c:f>
              <c:numCache>
                <c:formatCode>General</c:formatCode>
                <c:ptCount val="3"/>
                <c:pt idx="0">
                  <c:v>0.12000000000000002</c:v>
                </c:pt>
                <c:pt idx="1">
                  <c:v>2.14</c:v>
                </c:pt>
                <c:pt idx="2">
                  <c:v>4</c:v>
                </c:pt>
              </c:numCache>
            </c:numRef>
          </c:xVal>
          <c:yVal>
            <c:numRef>
              <c:f>CapabilityRamp!$L$28:$L$30</c:f>
              <c:numCache>
                <c:formatCode>0</c:formatCode>
                <c:ptCount val="3"/>
                <c:pt idx="0">
                  <c:v>12.013219999999999</c:v>
                </c:pt>
                <c:pt idx="1">
                  <c:v>680.55460799999946</c:v>
                </c:pt>
                <c:pt idx="2">
                  <c:v>6224.5028500000008</c:v>
                </c:pt>
              </c:numCache>
            </c:numRef>
          </c:yVal>
          <c:smooth val="0"/>
        </c:ser>
        <c:ser>
          <c:idx val="2"/>
          <c:order val="2"/>
          <c:tx>
            <c:v>Compute (VPC 4)</c:v>
          </c:tx>
          <c:xVal>
            <c:numRef>
              <c:f>CapabilityRamp!$H$31:$H$32</c:f>
              <c:numCache>
                <c:formatCode>General</c:formatCode>
                <c:ptCount val="2"/>
                <c:pt idx="0">
                  <c:v>4</c:v>
                </c:pt>
                <c:pt idx="1">
                  <c:v>6</c:v>
                </c:pt>
              </c:numCache>
            </c:numRef>
          </c:xVal>
          <c:yVal>
            <c:numRef>
              <c:f>CapabilityRamp!$K$31:$K$32</c:f>
              <c:numCache>
                <c:formatCode>0</c:formatCode>
                <c:ptCount val="2"/>
                <c:pt idx="0">
                  <c:v>1502.2881459999999</c:v>
                </c:pt>
                <c:pt idx="1">
                  <c:v>4779.876072</c:v>
                </c:pt>
              </c:numCache>
            </c:numRef>
          </c:yVal>
          <c:smooth val="0"/>
        </c:ser>
        <c:ser>
          <c:idx val="7"/>
          <c:order val="3"/>
          <c:tx>
            <c:v>Total (VPC 4)</c:v>
          </c:tx>
          <c:xVal>
            <c:numRef>
              <c:f>CapabilityRamp!$H$31:$H$32</c:f>
              <c:numCache>
                <c:formatCode>General</c:formatCode>
                <c:ptCount val="2"/>
                <c:pt idx="0">
                  <c:v>4</c:v>
                </c:pt>
                <c:pt idx="1">
                  <c:v>6</c:v>
                </c:pt>
              </c:numCache>
            </c:numRef>
          </c:xVal>
          <c:yVal>
            <c:numRef>
              <c:f>CapabilityRamp!$L$31:$L$32</c:f>
              <c:numCache>
                <c:formatCode>0</c:formatCode>
                <c:ptCount val="2"/>
                <c:pt idx="0">
                  <c:v>2120.0307460000022</c:v>
                </c:pt>
                <c:pt idx="1">
                  <c:v>5695.2646880000002</c:v>
                </c:pt>
              </c:numCache>
            </c:numRef>
          </c:yVal>
          <c:smooth val="0"/>
        </c:ser>
        <c:ser>
          <c:idx val="4"/>
          <c:order val="4"/>
          <c:tx>
            <c:v>Compute (Rex 64)</c:v>
          </c:tx>
          <c:xVal>
            <c:numRef>
              <c:f>CapabilityRamp!$H$33:$H$35</c:f>
              <c:numCache>
                <c:formatCode>General</c:formatCode>
                <c:ptCount val="3"/>
                <c:pt idx="0">
                  <c:v>0.12000000000000002</c:v>
                </c:pt>
                <c:pt idx="1">
                  <c:v>2.14</c:v>
                </c:pt>
                <c:pt idx="2">
                  <c:v>11.3</c:v>
                </c:pt>
              </c:numCache>
            </c:numRef>
          </c:xVal>
          <c:yVal>
            <c:numRef>
              <c:f>CapabilityRamp!$K$33:$K$35</c:f>
              <c:numCache>
                <c:formatCode>0</c:formatCode>
                <c:ptCount val="3"/>
                <c:pt idx="0">
                  <c:v>10.347716</c:v>
                </c:pt>
                <c:pt idx="1">
                  <c:v>139.91445999999999</c:v>
                </c:pt>
                <c:pt idx="2">
                  <c:v>701.73626399999921</c:v>
                </c:pt>
              </c:numCache>
            </c:numRef>
          </c:yVal>
          <c:smooth val="0"/>
        </c:ser>
        <c:ser>
          <c:idx val="3"/>
          <c:order val="5"/>
          <c:tx>
            <c:v>Total (Rex 64)</c:v>
          </c:tx>
          <c:xVal>
            <c:numRef>
              <c:f>CapabilityRamp!$H$33:$H$35</c:f>
              <c:numCache>
                <c:formatCode>General</c:formatCode>
                <c:ptCount val="3"/>
                <c:pt idx="0">
                  <c:v>0.12000000000000002</c:v>
                </c:pt>
                <c:pt idx="1">
                  <c:v>2.14</c:v>
                </c:pt>
                <c:pt idx="2">
                  <c:v>11.3</c:v>
                </c:pt>
              </c:numCache>
            </c:numRef>
          </c:xVal>
          <c:yVal>
            <c:numRef>
              <c:f>CapabilityRamp!$L$33:$L$35</c:f>
              <c:numCache>
                <c:formatCode>0</c:formatCode>
                <c:ptCount val="3"/>
                <c:pt idx="0">
                  <c:v>255.84986699999999</c:v>
                </c:pt>
                <c:pt idx="1">
                  <c:v>3758.8385210000001</c:v>
                </c:pt>
                <c:pt idx="2">
                  <c:v>24045.059372999978</c:v>
                </c:pt>
              </c:numCache>
            </c:numRef>
          </c:yVal>
          <c:smooth val="0"/>
        </c:ser>
        <c:dLbls>
          <c:showLegendKey val="0"/>
          <c:showVal val="0"/>
          <c:showCatName val="0"/>
          <c:showSerName val="0"/>
          <c:showPercent val="0"/>
          <c:showBubbleSize val="0"/>
        </c:dLbls>
        <c:axId val="186819328"/>
        <c:axId val="186821248"/>
      </c:scatterChart>
      <c:valAx>
        <c:axId val="186819328"/>
        <c:scaling>
          <c:logBase val="10"/>
          <c:orientation val="minMax"/>
          <c:max val="20"/>
        </c:scaling>
        <c:delete val="0"/>
        <c:axPos val="b"/>
        <c:title>
          <c:tx>
            <c:rich>
              <a:bodyPr/>
              <a:lstStyle/>
              <a:p>
                <a:pPr>
                  <a:defRPr sz="1500" baseline="0"/>
                </a:pPr>
                <a:r>
                  <a:rPr lang="en-US" sz="1500" baseline="0"/>
                  <a:t>Grid Size (GB)</a:t>
                </a:r>
              </a:p>
            </c:rich>
          </c:tx>
          <c:layout>
            <c:manualLayout>
              <c:xMode val="edge"/>
              <c:yMode val="edge"/>
              <c:x val="0.53840321241896105"/>
              <c:y val="0.90724097730064002"/>
            </c:manualLayout>
          </c:layout>
          <c:overlay val="0"/>
        </c:title>
        <c:numFmt formatCode="General" sourceLinked="1"/>
        <c:majorTickMark val="out"/>
        <c:minorTickMark val="none"/>
        <c:tickLblPos val="nextTo"/>
        <c:crossAx val="186821248"/>
        <c:crosses val="autoZero"/>
        <c:crossBetween val="midCat"/>
      </c:valAx>
      <c:valAx>
        <c:axId val="186821248"/>
        <c:scaling>
          <c:logBase val="10"/>
          <c:orientation val="minMax"/>
        </c:scaling>
        <c:delete val="0"/>
        <c:axPos val="l"/>
        <c:majorGridlines/>
        <c:title>
          <c:tx>
            <c:rich>
              <a:bodyPr rot="-5400000" vert="horz"/>
              <a:lstStyle/>
              <a:p>
                <a:pPr>
                  <a:defRPr sz="1500" baseline="0"/>
                </a:pPr>
                <a:r>
                  <a:rPr lang="en-US" sz="1500" baseline="0"/>
                  <a:t>Time (Seconds)</a:t>
                </a:r>
              </a:p>
            </c:rich>
          </c:tx>
          <c:layout/>
          <c:overlay val="0"/>
        </c:title>
        <c:numFmt formatCode="0" sourceLinked="1"/>
        <c:majorTickMark val="out"/>
        <c:minorTickMark val="none"/>
        <c:tickLblPos val="nextTo"/>
        <c:crossAx val="186819328"/>
        <c:crossesAt val="0.1"/>
        <c:crossBetween val="midCat"/>
      </c:valAx>
      <c:spPr>
        <a:ln>
          <a:solidFill>
            <a:schemeClr val="tx1"/>
          </a:solidFill>
        </a:ln>
      </c:spPr>
    </c:plotArea>
    <c:legend>
      <c:legendPos val="r"/>
      <c:layout>
        <c:manualLayout>
          <c:xMode val="edge"/>
          <c:yMode val="edge"/>
          <c:x val="0.67247235121250903"/>
          <c:y val="0.49268062089221742"/>
          <c:w val="0.29311977028512526"/>
          <c:h val="0.38069280820754042"/>
        </c:manualLayout>
      </c:layout>
      <c:overlay val="0"/>
      <c:spPr>
        <a:solidFill>
          <a:schemeClr val="bg1"/>
        </a:solidFill>
        <a:ln>
          <a:solidFill>
            <a:sysClr val="windowText" lastClr="000000"/>
          </a:solidFill>
        </a:ln>
      </c:sp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D8FlowDir run times</a:t>
            </a:r>
          </a:p>
        </c:rich>
      </c:tx>
      <c:layout>
        <c:manualLayout>
          <c:xMode val="edge"/>
          <c:yMode val="edge"/>
          <c:x val="0.22400475341651813"/>
          <c:y val="4.9865262531411395E-2"/>
        </c:manualLayout>
      </c:layout>
      <c:overlay val="1"/>
    </c:title>
    <c:autoTitleDeleted val="0"/>
    <c:plotArea>
      <c:layout>
        <c:manualLayout>
          <c:layoutTarget val="inner"/>
          <c:xMode val="edge"/>
          <c:yMode val="edge"/>
          <c:x val="0.17209791729054003"/>
          <c:y val="2.9138424150244594E-2"/>
          <c:w val="0.79125673049258105"/>
          <c:h val="0.84640769072512012"/>
        </c:manualLayout>
      </c:layout>
      <c:scatterChart>
        <c:scatterStyle val="lineMarker"/>
        <c:varyColors val="0"/>
        <c:ser>
          <c:idx val="0"/>
          <c:order val="0"/>
          <c:tx>
            <c:v>Compute (OWL 8)</c:v>
          </c:tx>
          <c:xVal>
            <c:numRef>
              <c:f>CapabilityRamp!$H$34:$H$36</c:f>
              <c:numCache>
                <c:formatCode>General</c:formatCode>
                <c:ptCount val="3"/>
                <c:pt idx="0">
                  <c:v>0.12000000000000002</c:v>
                </c:pt>
                <c:pt idx="1">
                  <c:v>2.14</c:v>
                </c:pt>
                <c:pt idx="2">
                  <c:v>4</c:v>
                </c:pt>
              </c:numCache>
            </c:numRef>
          </c:xVal>
          <c:yVal>
            <c:numRef>
              <c:f>CapabilityRamp!$M$34:$M$36</c:f>
              <c:numCache>
                <c:formatCode>0</c:formatCode>
                <c:ptCount val="3"/>
                <c:pt idx="0">
                  <c:v>355.68967499999997</c:v>
                </c:pt>
                <c:pt idx="1">
                  <c:v>4363.0940430000001</c:v>
                </c:pt>
                <c:pt idx="2">
                  <c:v>10558.492388000002</c:v>
                </c:pt>
              </c:numCache>
            </c:numRef>
          </c:yVal>
          <c:smooth val="0"/>
        </c:ser>
        <c:ser>
          <c:idx val="1"/>
          <c:order val="1"/>
          <c:tx>
            <c:v>Total (OWL 8)</c:v>
          </c:tx>
          <c:xVal>
            <c:numRef>
              <c:f>CapabilityRamp!$H$34:$H$36</c:f>
              <c:numCache>
                <c:formatCode>General</c:formatCode>
                <c:ptCount val="3"/>
                <c:pt idx="0">
                  <c:v>0.12000000000000002</c:v>
                </c:pt>
                <c:pt idx="1">
                  <c:v>2.14</c:v>
                </c:pt>
                <c:pt idx="2">
                  <c:v>4</c:v>
                </c:pt>
              </c:numCache>
            </c:numRef>
          </c:xVal>
          <c:yVal>
            <c:numRef>
              <c:f>CapabilityRamp!$N$34:$N$36</c:f>
              <c:numCache>
                <c:formatCode>0</c:formatCode>
                <c:ptCount val="3"/>
                <c:pt idx="0">
                  <c:v>357.89256499999999</c:v>
                </c:pt>
                <c:pt idx="1">
                  <c:v>4570.5554700000002</c:v>
                </c:pt>
                <c:pt idx="2">
                  <c:v>11599.018849</c:v>
                </c:pt>
              </c:numCache>
            </c:numRef>
          </c:yVal>
          <c:smooth val="0"/>
        </c:ser>
        <c:ser>
          <c:idx val="4"/>
          <c:order val="2"/>
          <c:tx>
            <c:v>Compute (VPC 4)</c:v>
          </c:tx>
          <c:xVal>
            <c:numRef>
              <c:f>CapabilityRamp!$H$37:$H$38</c:f>
              <c:numCache>
                <c:formatCode>General</c:formatCode>
                <c:ptCount val="2"/>
                <c:pt idx="0">
                  <c:v>4</c:v>
                </c:pt>
                <c:pt idx="1">
                  <c:v>6</c:v>
                </c:pt>
              </c:numCache>
            </c:numRef>
          </c:xVal>
          <c:yVal>
            <c:numRef>
              <c:f>CapabilityRamp!$M$37:$M$38</c:f>
              <c:numCache>
                <c:formatCode>0</c:formatCode>
                <c:ptCount val="2"/>
                <c:pt idx="0">
                  <c:v>10658.033036000004</c:v>
                </c:pt>
                <c:pt idx="1">
                  <c:v>36568.88957400003</c:v>
                </c:pt>
              </c:numCache>
            </c:numRef>
          </c:yVal>
          <c:smooth val="0"/>
        </c:ser>
        <c:ser>
          <c:idx val="3"/>
          <c:order val="3"/>
          <c:tx>
            <c:v>Total (VPC 4)</c:v>
          </c:tx>
          <c:xVal>
            <c:numRef>
              <c:f>CapabilityRamp!$H$37:$H$38</c:f>
              <c:numCache>
                <c:formatCode>General</c:formatCode>
                <c:ptCount val="2"/>
                <c:pt idx="0">
                  <c:v>4</c:v>
                </c:pt>
                <c:pt idx="1">
                  <c:v>6</c:v>
                </c:pt>
              </c:numCache>
            </c:numRef>
          </c:xVal>
          <c:yVal>
            <c:numRef>
              <c:f>CapabilityRamp!$N$37:$N$38</c:f>
              <c:numCache>
                <c:formatCode>0</c:formatCode>
                <c:ptCount val="2"/>
                <c:pt idx="0">
                  <c:v>11191.158285</c:v>
                </c:pt>
                <c:pt idx="1">
                  <c:v>37098.244783999995</c:v>
                </c:pt>
              </c:numCache>
            </c:numRef>
          </c:yVal>
          <c:smooth val="0"/>
        </c:ser>
        <c:ser>
          <c:idx val="2"/>
          <c:order val="4"/>
          <c:tx>
            <c:v>Compute (Rex 64)</c:v>
          </c:tx>
          <c:xVal>
            <c:numRef>
              <c:f>CapabilityRamp!$H$39:$H$41</c:f>
              <c:numCache>
                <c:formatCode>General</c:formatCode>
                <c:ptCount val="3"/>
                <c:pt idx="0">
                  <c:v>0.12000000000000002</c:v>
                </c:pt>
                <c:pt idx="1">
                  <c:v>2.14</c:v>
                </c:pt>
                <c:pt idx="2">
                  <c:v>11.3</c:v>
                </c:pt>
              </c:numCache>
            </c:numRef>
          </c:xVal>
          <c:yVal>
            <c:numRef>
              <c:f>CapabilityRamp!$M$39:$M$41</c:f>
              <c:numCache>
                <c:formatCode>0</c:formatCode>
                <c:ptCount val="3"/>
                <c:pt idx="0">
                  <c:v>198.034548</c:v>
                </c:pt>
                <c:pt idx="1">
                  <c:v>2854.9227519999999</c:v>
                </c:pt>
              </c:numCache>
            </c:numRef>
          </c:yVal>
          <c:smooth val="0"/>
        </c:ser>
        <c:ser>
          <c:idx val="5"/>
          <c:order val="5"/>
          <c:tx>
            <c:v>Total (Rex 64)</c:v>
          </c:tx>
          <c:xVal>
            <c:numRef>
              <c:f>CapabilityRamp!$H$39:$H$41</c:f>
              <c:numCache>
                <c:formatCode>General</c:formatCode>
                <c:ptCount val="3"/>
                <c:pt idx="0">
                  <c:v>0.12000000000000002</c:v>
                </c:pt>
                <c:pt idx="1">
                  <c:v>2.14</c:v>
                </c:pt>
                <c:pt idx="2">
                  <c:v>11.3</c:v>
                </c:pt>
              </c:numCache>
            </c:numRef>
          </c:xVal>
          <c:yVal>
            <c:numRef>
              <c:f>CapabilityRamp!$N$39:$N$41</c:f>
              <c:numCache>
                <c:formatCode>0</c:formatCode>
                <c:ptCount val="3"/>
                <c:pt idx="0">
                  <c:v>429.84176400000001</c:v>
                </c:pt>
                <c:pt idx="1">
                  <c:v>11384.678610999992</c:v>
                </c:pt>
              </c:numCache>
            </c:numRef>
          </c:yVal>
          <c:smooth val="0"/>
        </c:ser>
        <c:dLbls>
          <c:showLegendKey val="0"/>
          <c:showVal val="0"/>
          <c:showCatName val="0"/>
          <c:showSerName val="0"/>
          <c:showPercent val="0"/>
          <c:showBubbleSize val="0"/>
        </c:dLbls>
        <c:axId val="187132928"/>
        <c:axId val="187155584"/>
      </c:scatterChart>
      <c:valAx>
        <c:axId val="187132928"/>
        <c:scaling>
          <c:logBase val="10"/>
          <c:orientation val="minMax"/>
          <c:max val="20"/>
        </c:scaling>
        <c:delete val="0"/>
        <c:axPos val="b"/>
        <c:title>
          <c:tx>
            <c:rich>
              <a:bodyPr/>
              <a:lstStyle/>
              <a:p>
                <a:pPr>
                  <a:defRPr sz="1500" baseline="0"/>
                </a:pPr>
                <a:r>
                  <a:rPr lang="en-US" sz="1500" baseline="0"/>
                  <a:t>Grid Size (GB)</a:t>
                </a:r>
              </a:p>
            </c:rich>
          </c:tx>
          <c:layout>
            <c:manualLayout>
              <c:xMode val="edge"/>
              <c:yMode val="edge"/>
              <c:x val="0.53314712666264308"/>
              <c:y val="0.9204517838248909"/>
            </c:manualLayout>
          </c:layout>
          <c:overlay val="0"/>
        </c:title>
        <c:numFmt formatCode="General" sourceLinked="1"/>
        <c:majorTickMark val="out"/>
        <c:minorTickMark val="none"/>
        <c:tickLblPos val="nextTo"/>
        <c:crossAx val="187155584"/>
        <c:crosses val="autoZero"/>
        <c:crossBetween val="midCat"/>
      </c:valAx>
      <c:valAx>
        <c:axId val="187155584"/>
        <c:scaling>
          <c:logBase val="10"/>
          <c:orientation val="minMax"/>
          <c:min val="100"/>
        </c:scaling>
        <c:delete val="0"/>
        <c:axPos val="l"/>
        <c:majorGridlines/>
        <c:title>
          <c:tx>
            <c:rich>
              <a:bodyPr rot="-5400000" vert="horz"/>
              <a:lstStyle/>
              <a:p>
                <a:pPr>
                  <a:defRPr sz="1500" baseline="0"/>
                </a:pPr>
                <a:r>
                  <a:rPr lang="en-US" sz="1500" baseline="0"/>
                  <a:t>Time (Seconds)</a:t>
                </a:r>
              </a:p>
            </c:rich>
          </c:tx>
          <c:layout/>
          <c:overlay val="0"/>
        </c:title>
        <c:numFmt formatCode="0" sourceLinked="1"/>
        <c:majorTickMark val="out"/>
        <c:minorTickMark val="none"/>
        <c:tickLblPos val="nextTo"/>
        <c:crossAx val="187132928"/>
        <c:crossesAt val="0.1"/>
        <c:crossBetween val="midCat"/>
      </c:valAx>
      <c:spPr>
        <a:ln>
          <a:solidFill>
            <a:schemeClr val="tx1"/>
          </a:solidFill>
        </a:ln>
      </c:spPr>
    </c:plotArea>
    <c:legend>
      <c:legendPos val="r"/>
      <c:layout>
        <c:manualLayout>
          <c:xMode val="edge"/>
          <c:yMode val="edge"/>
          <c:x val="0.6506250477079627"/>
          <c:y val="0.49004443616551657"/>
          <c:w val="0.30689049774818461"/>
          <c:h val="0.37969361476054458"/>
        </c:manualLayout>
      </c:layout>
      <c:overlay val="0"/>
      <c:spPr>
        <a:solidFill>
          <a:schemeClr val="bg1"/>
        </a:solidFill>
        <a:ln>
          <a:solidFill>
            <a:sysClr val="windowText" lastClr="000000"/>
          </a:solidFill>
        </a:ln>
      </c:spPr>
    </c:legend>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3078163" cy="449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kumimoji="0" sz="1200">
                <a:solidFill>
                  <a:schemeClr val="tx1"/>
                </a:solidFill>
              </a:defRPr>
            </a:lvl1pPr>
          </a:lstStyle>
          <a:p>
            <a:endParaRPr lang="en-US"/>
          </a:p>
        </p:txBody>
      </p:sp>
      <p:sp>
        <p:nvSpPr>
          <p:cNvPr id="14339" name="Rectangle 3"/>
          <p:cNvSpPr>
            <a:spLocks noGrp="1" noChangeArrowheads="1"/>
          </p:cNvSpPr>
          <p:nvPr>
            <p:ph type="dt" sz="quarter" idx="1"/>
          </p:nvPr>
        </p:nvSpPr>
        <p:spPr bwMode="auto">
          <a:xfrm>
            <a:off x="4024313" y="0"/>
            <a:ext cx="3078162" cy="449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kumimoji="0" sz="1200">
                <a:solidFill>
                  <a:schemeClr val="tx1"/>
                </a:solidFill>
              </a:defRPr>
            </a:lvl1pPr>
          </a:lstStyle>
          <a:p>
            <a:fld id="{50C2E271-C9A1-4B73-BD77-40B636500B36}" type="datetime1">
              <a:rPr lang="en-US"/>
              <a:pPr/>
              <a:t>4/8/2012</a:t>
            </a:fld>
            <a:endParaRPr lang="en-US"/>
          </a:p>
        </p:txBody>
      </p:sp>
      <p:sp>
        <p:nvSpPr>
          <p:cNvPr id="14340" name="Rectangle 4"/>
          <p:cNvSpPr>
            <a:spLocks noGrp="1" noChangeArrowheads="1"/>
          </p:cNvSpPr>
          <p:nvPr>
            <p:ph type="ftr" sz="quarter" idx="2"/>
          </p:nvPr>
        </p:nvSpPr>
        <p:spPr bwMode="auto">
          <a:xfrm>
            <a:off x="0" y="8542338"/>
            <a:ext cx="3078163" cy="449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l">
              <a:defRPr kumimoji="0" sz="1200">
                <a:solidFill>
                  <a:schemeClr val="tx1"/>
                </a:solidFill>
              </a:defRPr>
            </a:lvl1pPr>
          </a:lstStyle>
          <a:p>
            <a:endParaRPr lang="en-US"/>
          </a:p>
        </p:txBody>
      </p:sp>
      <p:sp>
        <p:nvSpPr>
          <p:cNvPr id="14341" name="Rectangle 5"/>
          <p:cNvSpPr>
            <a:spLocks noGrp="1" noChangeArrowheads="1"/>
          </p:cNvSpPr>
          <p:nvPr>
            <p:ph type="sldNum" sz="quarter" idx="3"/>
          </p:nvPr>
        </p:nvSpPr>
        <p:spPr bwMode="auto">
          <a:xfrm>
            <a:off x="4024313" y="8542338"/>
            <a:ext cx="3078162" cy="449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kumimoji="0" sz="1200">
                <a:solidFill>
                  <a:schemeClr val="tx1"/>
                </a:solidFill>
              </a:defRPr>
            </a:lvl1pPr>
          </a:lstStyle>
          <a:p>
            <a:fld id="{6E4A7537-C41C-49FB-8BA5-7B233BC29849}" type="slidenum">
              <a:rPr lang="en-US"/>
              <a:pPr/>
              <a:t>‹#›</a:t>
            </a:fld>
            <a:endParaRPr lang="en-US"/>
          </a:p>
        </p:txBody>
      </p:sp>
    </p:spTree>
    <p:extLst>
      <p:ext uri="{BB962C8B-B14F-4D97-AF65-F5344CB8AC3E}">
        <p14:creationId xmlns:p14="http://schemas.microsoft.com/office/powerpoint/2010/main" val="7479809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6" name="Rectangle 8"/>
          <p:cNvSpPr>
            <a:spLocks noGrp="1" noChangeArrowheads="1"/>
          </p:cNvSpPr>
          <p:nvPr>
            <p:ph type="hdr" sz="quarter"/>
          </p:nvPr>
        </p:nvSpPr>
        <p:spPr bwMode="auto">
          <a:xfrm>
            <a:off x="0" y="0"/>
            <a:ext cx="3078163" cy="449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kumimoji="0" sz="1200">
                <a:solidFill>
                  <a:schemeClr val="tx1"/>
                </a:solidFill>
              </a:defRPr>
            </a:lvl1pPr>
          </a:lstStyle>
          <a:p>
            <a:endParaRPr lang="en-US"/>
          </a:p>
        </p:txBody>
      </p:sp>
      <p:sp>
        <p:nvSpPr>
          <p:cNvPr id="2057" name="Rectangle 9"/>
          <p:cNvSpPr>
            <a:spLocks noGrp="1" noRot="1" noChangeAspect="1" noChangeArrowheads="1"/>
          </p:cNvSpPr>
          <p:nvPr>
            <p:ph type="sldImg" idx="2"/>
          </p:nvPr>
        </p:nvSpPr>
        <p:spPr bwMode="auto">
          <a:xfrm>
            <a:off x="1303338" y="674688"/>
            <a:ext cx="4495800" cy="3371850"/>
          </a:xfrm>
          <a:prstGeom prst="rect">
            <a:avLst/>
          </a:prstGeom>
          <a:noFill/>
          <a:ln w="9525">
            <a:solidFill>
              <a:srgbClr val="000000"/>
            </a:solidFill>
            <a:miter lim="800000"/>
            <a:headEnd/>
            <a:tailEnd/>
          </a:ln>
        </p:spPr>
      </p:sp>
      <p:sp>
        <p:nvSpPr>
          <p:cNvPr id="2058" name="Rectangle 10"/>
          <p:cNvSpPr>
            <a:spLocks noGrp="1" noChangeArrowheads="1"/>
          </p:cNvSpPr>
          <p:nvPr>
            <p:ph type="body" sz="quarter" idx="3"/>
          </p:nvPr>
        </p:nvSpPr>
        <p:spPr bwMode="auto">
          <a:xfrm>
            <a:off x="947738" y="4270375"/>
            <a:ext cx="5207000" cy="4046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9" name="Rectangle 11"/>
          <p:cNvSpPr>
            <a:spLocks noGrp="1" noChangeArrowheads="1"/>
          </p:cNvSpPr>
          <p:nvPr>
            <p:ph type="dt" idx="1"/>
          </p:nvPr>
        </p:nvSpPr>
        <p:spPr bwMode="auto">
          <a:xfrm>
            <a:off x="4024313" y="0"/>
            <a:ext cx="3078162" cy="449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kumimoji="0" sz="1200">
                <a:solidFill>
                  <a:schemeClr val="tx1"/>
                </a:solidFill>
              </a:defRPr>
            </a:lvl1pPr>
          </a:lstStyle>
          <a:p>
            <a:fld id="{4595F620-A5BD-41A4-815F-C62396854C95}" type="datetime1">
              <a:rPr lang="en-US"/>
              <a:pPr/>
              <a:t>4/8/2012</a:t>
            </a:fld>
            <a:endParaRPr lang="en-US"/>
          </a:p>
        </p:txBody>
      </p:sp>
      <p:sp>
        <p:nvSpPr>
          <p:cNvPr id="2060" name="Rectangle 12"/>
          <p:cNvSpPr>
            <a:spLocks noGrp="1" noChangeArrowheads="1"/>
          </p:cNvSpPr>
          <p:nvPr>
            <p:ph type="ftr" sz="quarter" idx="4"/>
          </p:nvPr>
        </p:nvSpPr>
        <p:spPr bwMode="auto">
          <a:xfrm>
            <a:off x="0" y="8542338"/>
            <a:ext cx="3078163" cy="449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l">
              <a:defRPr kumimoji="0" sz="1200">
                <a:solidFill>
                  <a:schemeClr val="tx1"/>
                </a:solidFill>
              </a:defRPr>
            </a:lvl1pPr>
          </a:lstStyle>
          <a:p>
            <a:endParaRPr lang="en-US"/>
          </a:p>
        </p:txBody>
      </p:sp>
      <p:sp>
        <p:nvSpPr>
          <p:cNvPr id="2061" name="Rectangle 13"/>
          <p:cNvSpPr>
            <a:spLocks noGrp="1" noChangeArrowheads="1"/>
          </p:cNvSpPr>
          <p:nvPr>
            <p:ph type="sldNum" sz="quarter" idx="5"/>
          </p:nvPr>
        </p:nvSpPr>
        <p:spPr bwMode="auto">
          <a:xfrm>
            <a:off x="4024313" y="8542338"/>
            <a:ext cx="3078162" cy="449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kumimoji="0" sz="1200">
                <a:solidFill>
                  <a:schemeClr val="tx1"/>
                </a:solidFill>
              </a:defRPr>
            </a:lvl1pPr>
          </a:lstStyle>
          <a:p>
            <a:fld id="{66146399-26AF-456A-A84B-3E9344C83A27}" type="slidenum">
              <a:rPr lang="en-US"/>
              <a:pPr/>
              <a:t>‹#›</a:t>
            </a:fld>
            <a:endParaRPr lang="en-US"/>
          </a:p>
        </p:txBody>
      </p:sp>
    </p:spTree>
    <p:extLst>
      <p:ext uri="{BB962C8B-B14F-4D97-AF65-F5344CB8AC3E}">
        <p14:creationId xmlns:p14="http://schemas.microsoft.com/office/powerpoint/2010/main" val="390251485"/>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kumimoji="1"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1"/>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C603772B-576A-440B-BA86-6A9894AE6E2D}" type="datetime1">
              <a:rPr kumimoji="1" lang="en-US" sz="1100">
                <a:solidFill>
                  <a:srgbClr val="EEECE1"/>
                </a:solidFill>
                <a:cs typeface="Arial" pitchFamily="34" charset="0"/>
              </a:rPr>
              <a:pPr/>
              <a:t>4/8/2012</a:t>
            </a:fld>
            <a:endParaRPr kumimoji="1" lang="en-US" sz="1100">
              <a:solidFill>
                <a:srgbClr val="EEECE1"/>
              </a:solidFill>
              <a:cs typeface="Arial" pitchFamily="34" charset="0"/>
            </a:endParaRPr>
          </a:p>
        </p:txBody>
      </p:sp>
      <p:sp>
        <p:nvSpPr>
          <p:cNvPr id="157699" name="Rectangle 1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E3DD6468-0E9D-45B5-9F42-56FBC8EB1230}" type="slidenum">
              <a:rPr kumimoji="1" lang="en-US" sz="1100">
                <a:solidFill>
                  <a:srgbClr val="EEECE1"/>
                </a:solidFill>
                <a:cs typeface="Arial" pitchFamily="34" charset="0"/>
              </a:rPr>
              <a:pPr/>
              <a:t>2</a:t>
            </a:fld>
            <a:endParaRPr kumimoji="1" lang="en-US" sz="1100">
              <a:solidFill>
                <a:srgbClr val="EEECE1"/>
              </a:solidFill>
              <a:cs typeface="Arial" pitchFamily="34" charset="0"/>
            </a:endParaRPr>
          </a:p>
        </p:txBody>
      </p:sp>
      <p:sp>
        <p:nvSpPr>
          <p:cNvPr id="157700" name="Rectangle 2"/>
          <p:cNvSpPr>
            <a:spLocks noGrp="1" noRot="1" noChangeAspect="1" noChangeArrowheads="1" noTextEdit="1"/>
          </p:cNvSpPr>
          <p:nvPr>
            <p:ph type="sldImg"/>
          </p:nvPr>
        </p:nvSpPr>
        <p:spPr>
          <a:xfrm>
            <a:off x="1262063" y="665163"/>
            <a:ext cx="4525962" cy="3394075"/>
          </a:xfrm>
          <a:ln/>
        </p:spPr>
      </p:sp>
      <p:sp>
        <p:nvSpPr>
          <p:cNvPr id="157701" name="Rectangle 3"/>
          <p:cNvSpPr>
            <a:spLocks noGrp="1" noChangeArrowheads="1"/>
          </p:cNvSpPr>
          <p:nvPr>
            <p:ph type="body" idx="1"/>
          </p:nvPr>
        </p:nvSpPr>
        <p:spPr>
          <a:xfrm>
            <a:off x="929626" y="4279302"/>
            <a:ext cx="5191755" cy="406280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My research has been pretty varied, but there are a few common themes.  The statement "To advance the capability for hydrologic prediction by developing models that take advantage of new information and process understanding enabled by new technology" summarizes my overall goal.  The general areas I have worked in are:</a:t>
            </a:r>
          </a:p>
          <a:p>
            <a:r>
              <a:rPr lang="en-US" smtClean="0"/>
              <a:t>Hydrologic information systems (includes GIS)</a:t>
            </a:r>
          </a:p>
          <a:p>
            <a:r>
              <a:rPr lang="en-US" smtClean="0"/>
              <a:t>Terrain analysis using digital elevation models (includes geomorphology)</a:t>
            </a:r>
          </a:p>
          <a:p>
            <a:r>
              <a:rPr lang="en-US" smtClean="0"/>
              <a:t>Snow hydrology</a:t>
            </a:r>
          </a:p>
          <a:p>
            <a:r>
              <a:rPr lang="en-US" smtClean="0"/>
              <a:t>Spatially distributed hydrologic modeling</a:t>
            </a:r>
          </a:p>
          <a:p>
            <a:r>
              <a:rPr lang="en-US" smtClean="0"/>
              <a:t>Stochastic hydrology using nonparametric techniques</a:t>
            </a:r>
          </a:p>
          <a:p>
            <a:r>
              <a:rPr lang="en-US" smtClean="0"/>
              <a:t> </a:t>
            </a:r>
          </a:p>
          <a:p>
            <a:r>
              <a:rPr lang="en-US" smtClean="0"/>
              <a:t>I will present some results from the first three of these today. </a:t>
            </a:r>
            <a:endParaRPr 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rPr>
              <a:t>Figure 2 illustrates the evaluation of infiltration capacity limited runoff generation with run on according to (5). Inputs are the r and c values indicated, with the proportional flow directions indicated by the arrows. Grid cells A and B on the left have no dependencies so may be immediately evaluated and using min(r-c,0) result in q=3 and 0 for grid cells A and B respectively.  With these evaluated, the unevaluated dependencies of grid cell C become 0, so equation (5) can be evaluated for grid cell C.  The inflow is q</a:t>
            </a:r>
            <a:r>
              <a:rPr lang="en-US" baseline="-25000" smtClean="0">
                <a:latin typeface="Arial" pitchFamily="34" charset="0"/>
              </a:rPr>
              <a:t>in</a:t>
            </a:r>
            <a:r>
              <a:rPr lang="en-US" smtClean="0">
                <a:latin typeface="Arial" pitchFamily="34" charset="0"/>
              </a:rPr>
              <a:t>=0.6 x 3 = 1.8 from grid cell B.  Then q=min(5-6+1.8,0)=0.8.  Now all dependencies of D have been evaluated.  Inflows from cells A, B, and C, accounting for the proportions are 3 x 0.4 + 0.8 = 2, so the runoff from D is q=min(4-5+2,0)=2.</a:t>
            </a:r>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bg2"/>
                </a:solidFill>
                <a:latin typeface="Times New Roman" pitchFamily="18" charset="0"/>
              </a:defRPr>
            </a:lvl1pPr>
            <a:lvl2pPr marL="732282" indent="-281648">
              <a:defRPr kumimoji="1" sz="2000">
                <a:solidFill>
                  <a:schemeClr val="bg2"/>
                </a:solidFill>
                <a:latin typeface="Times New Roman" pitchFamily="18" charset="0"/>
              </a:defRPr>
            </a:lvl2pPr>
            <a:lvl3pPr marL="1126588" indent="-225317">
              <a:defRPr kumimoji="1" sz="2000">
                <a:solidFill>
                  <a:schemeClr val="bg2"/>
                </a:solidFill>
                <a:latin typeface="Times New Roman" pitchFamily="18" charset="0"/>
              </a:defRPr>
            </a:lvl3pPr>
            <a:lvl4pPr marL="1577224" indent="-225317">
              <a:defRPr kumimoji="1" sz="2000">
                <a:solidFill>
                  <a:schemeClr val="bg2"/>
                </a:solidFill>
                <a:latin typeface="Times New Roman" pitchFamily="18" charset="0"/>
              </a:defRPr>
            </a:lvl4pPr>
            <a:lvl5pPr marL="2027860" indent="-225317">
              <a:defRPr kumimoji="1" sz="2000">
                <a:solidFill>
                  <a:schemeClr val="bg2"/>
                </a:solidFill>
                <a:latin typeface="Times New Roman" pitchFamily="18" charset="0"/>
              </a:defRPr>
            </a:lvl5pPr>
            <a:lvl6pPr marL="2478495" indent="-225317" algn="ctr" eaLnBrk="0" fontAlgn="base" hangingPunct="0">
              <a:spcBef>
                <a:spcPct val="0"/>
              </a:spcBef>
              <a:spcAft>
                <a:spcPct val="0"/>
              </a:spcAft>
              <a:defRPr kumimoji="1" sz="2000">
                <a:solidFill>
                  <a:schemeClr val="bg2"/>
                </a:solidFill>
                <a:latin typeface="Times New Roman" pitchFamily="18" charset="0"/>
              </a:defRPr>
            </a:lvl6pPr>
            <a:lvl7pPr marL="2929131" indent="-225317" algn="ctr" eaLnBrk="0" fontAlgn="base" hangingPunct="0">
              <a:spcBef>
                <a:spcPct val="0"/>
              </a:spcBef>
              <a:spcAft>
                <a:spcPct val="0"/>
              </a:spcAft>
              <a:defRPr kumimoji="1" sz="2000">
                <a:solidFill>
                  <a:schemeClr val="bg2"/>
                </a:solidFill>
                <a:latin typeface="Times New Roman" pitchFamily="18" charset="0"/>
              </a:defRPr>
            </a:lvl7pPr>
            <a:lvl8pPr marL="3379766" indent="-225317" algn="ctr" eaLnBrk="0" fontAlgn="base" hangingPunct="0">
              <a:spcBef>
                <a:spcPct val="0"/>
              </a:spcBef>
              <a:spcAft>
                <a:spcPct val="0"/>
              </a:spcAft>
              <a:defRPr kumimoji="1" sz="2000">
                <a:solidFill>
                  <a:schemeClr val="bg2"/>
                </a:solidFill>
                <a:latin typeface="Times New Roman" pitchFamily="18" charset="0"/>
              </a:defRPr>
            </a:lvl8pPr>
            <a:lvl9pPr marL="3830402" indent="-225317" algn="ctr" eaLnBrk="0" fontAlgn="base" hangingPunct="0">
              <a:spcBef>
                <a:spcPct val="0"/>
              </a:spcBef>
              <a:spcAft>
                <a:spcPct val="0"/>
              </a:spcAft>
              <a:defRPr kumimoji="1" sz="2000">
                <a:solidFill>
                  <a:schemeClr val="bg2"/>
                </a:solidFill>
                <a:latin typeface="Times New Roman" pitchFamily="18" charset="0"/>
              </a:defRPr>
            </a:lvl9pPr>
          </a:lstStyle>
          <a:p>
            <a:fld id="{05F799ED-6608-4FB8-A4B6-7836E4B705EB}" type="slidenum">
              <a:rPr kumimoji="0" lang="en-US" sz="1100">
                <a:solidFill>
                  <a:srgbClr val="000000"/>
                </a:solidFill>
              </a:rPr>
              <a:pPr/>
              <a:t>31</a:t>
            </a:fld>
            <a:endParaRPr kumimoji="0" lang="en-US" sz="110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6B3546-3E67-4B1C-AA9E-B922D87945FA}" type="slidenum">
              <a:rPr lang="en-US">
                <a:solidFill>
                  <a:srgbClr val="EEECE1"/>
                </a:solidFill>
              </a:rPr>
              <a:pPr/>
              <a:t>35</a:t>
            </a:fld>
            <a:endParaRPr lang="en-US">
              <a:solidFill>
                <a:srgbClr val="EEECE1"/>
              </a:solidFill>
            </a:endParaRPr>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6B3546-3E67-4B1C-AA9E-B922D87945FA}" type="slidenum">
              <a:rPr lang="en-US">
                <a:solidFill>
                  <a:srgbClr val="EEECE1"/>
                </a:solidFill>
              </a:rPr>
              <a:pPr/>
              <a:t>36</a:t>
            </a:fld>
            <a:endParaRPr lang="en-US">
              <a:solidFill>
                <a:srgbClr val="EEECE1"/>
              </a:solidFill>
            </a:endParaRPr>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6B3546-3E67-4B1C-AA9E-B922D87945FA}" type="slidenum">
              <a:rPr lang="en-US">
                <a:solidFill>
                  <a:srgbClr val="EEECE1"/>
                </a:solidFill>
              </a:rPr>
              <a:pPr/>
              <a:t>37</a:t>
            </a:fld>
            <a:endParaRPr lang="en-US">
              <a:solidFill>
                <a:srgbClr val="EEECE1"/>
              </a:solidFill>
            </a:endParaRPr>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6B3546-3E67-4B1C-AA9E-B922D87945FA}" type="slidenum">
              <a:rPr lang="en-US">
                <a:solidFill>
                  <a:srgbClr val="EEECE1"/>
                </a:solidFill>
              </a:rPr>
              <a:pPr/>
              <a:t>38</a:t>
            </a:fld>
            <a:endParaRPr lang="en-US">
              <a:solidFill>
                <a:srgbClr val="EEECE1"/>
              </a:solidFill>
            </a:endParaRPr>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6B3546-3E67-4B1C-AA9E-B922D87945FA}" type="slidenum">
              <a:rPr lang="en-US">
                <a:solidFill>
                  <a:srgbClr val="EEECE1"/>
                </a:solidFill>
              </a:rPr>
              <a:pPr/>
              <a:t>39</a:t>
            </a:fld>
            <a:endParaRPr lang="en-US">
              <a:solidFill>
                <a:srgbClr val="EEECE1"/>
              </a:solidFill>
            </a:endParaRPr>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charset="0"/>
              </a:rPr>
              <a:t>This slide shows the general model for deriving flow field related derivative surfaces from digital elevation data.  The input is a raw digital elevation model, generally elevation values on a grid.  This is basic information used to derive further hydrology related spatial fields that enrich the information content of this basic data.  The first step is to remove sinks, either by filling, or carving.  Then a flow field is defined.  This enables the calculation of flow related terrain information.  My focus has been on flow related information working within this framework.  I try to leave other GIS functionality, like radiation exposure, line of sight analyses and visualization to others.  I have distributed my software in ways that it easily plugs in to mainstream systems, such as ArcGIS to enhance ease of use.</a:t>
            </a:r>
          </a:p>
          <a:p>
            <a:endParaRPr lang="en-US" smtClean="0">
              <a:latin typeface="Arial" charset="0"/>
            </a:endParaRPr>
          </a:p>
        </p:txBody>
      </p:sp>
      <p:sp>
        <p:nvSpPr>
          <p:cNvPr id="1126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1700">
              <a:defRPr sz="2400">
                <a:solidFill>
                  <a:schemeClr val="tx1"/>
                </a:solidFill>
                <a:latin typeface="Times New Roman" pitchFamily="18" charset="0"/>
              </a:defRPr>
            </a:lvl1pPr>
            <a:lvl2pPr marL="742950" indent="-285750" defTabSz="901700">
              <a:defRPr sz="2400">
                <a:solidFill>
                  <a:schemeClr val="tx1"/>
                </a:solidFill>
                <a:latin typeface="Times New Roman" pitchFamily="18" charset="0"/>
              </a:defRPr>
            </a:lvl2pPr>
            <a:lvl3pPr marL="1143000" indent="-228600" defTabSz="901700">
              <a:defRPr sz="2400">
                <a:solidFill>
                  <a:schemeClr val="tx1"/>
                </a:solidFill>
                <a:latin typeface="Times New Roman" pitchFamily="18" charset="0"/>
              </a:defRPr>
            </a:lvl3pPr>
            <a:lvl4pPr marL="1600200" indent="-228600" defTabSz="901700">
              <a:defRPr sz="2400">
                <a:solidFill>
                  <a:schemeClr val="tx1"/>
                </a:solidFill>
                <a:latin typeface="Times New Roman" pitchFamily="18" charset="0"/>
              </a:defRPr>
            </a:lvl4pPr>
            <a:lvl5pPr marL="2057400" indent="-228600" defTabSz="901700">
              <a:defRPr sz="2400">
                <a:solidFill>
                  <a:schemeClr val="tx1"/>
                </a:solidFill>
                <a:latin typeface="Times New Roman" pitchFamily="18" charset="0"/>
              </a:defRPr>
            </a:lvl5pPr>
            <a:lvl6pPr marL="2514600" indent="-228600" defTabSz="901700" eaLnBrk="0" fontAlgn="base" hangingPunct="0">
              <a:spcBef>
                <a:spcPct val="0"/>
              </a:spcBef>
              <a:spcAft>
                <a:spcPct val="0"/>
              </a:spcAft>
              <a:defRPr sz="2400">
                <a:solidFill>
                  <a:schemeClr val="tx1"/>
                </a:solidFill>
                <a:latin typeface="Times New Roman" pitchFamily="18" charset="0"/>
              </a:defRPr>
            </a:lvl6pPr>
            <a:lvl7pPr marL="2971800" indent="-228600" defTabSz="901700" eaLnBrk="0" fontAlgn="base" hangingPunct="0">
              <a:spcBef>
                <a:spcPct val="0"/>
              </a:spcBef>
              <a:spcAft>
                <a:spcPct val="0"/>
              </a:spcAft>
              <a:defRPr sz="2400">
                <a:solidFill>
                  <a:schemeClr val="tx1"/>
                </a:solidFill>
                <a:latin typeface="Times New Roman" pitchFamily="18" charset="0"/>
              </a:defRPr>
            </a:lvl7pPr>
            <a:lvl8pPr marL="3429000" indent="-228600" defTabSz="901700" eaLnBrk="0" fontAlgn="base" hangingPunct="0">
              <a:spcBef>
                <a:spcPct val="0"/>
              </a:spcBef>
              <a:spcAft>
                <a:spcPct val="0"/>
              </a:spcAft>
              <a:defRPr sz="2400">
                <a:solidFill>
                  <a:schemeClr val="tx1"/>
                </a:solidFill>
                <a:latin typeface="Times New Roman" pitchFamily="18" charset="0"/>
              </a:defRPr>
            </a:lvl8pPr>
            <a:lvl9pPr marL="3886200" indent="-228600" defTabSz="901700" eaLnBrk="0" fontAlgn="base" hangingPunct="0">
              <a:spcBef>
                <a:spcPct val="0"/>
              </a:spcBef>
              <a:spcAft>
                <a:spcPct val="0"/>
              </a:spcAft>
              <a:defRPr sz="2400">
                <a:solidFill>
                  <a:schemeClr val="tx1"/>
                </a:solidFill>
                <a:latin typeface="Times New Roman" pitchFamily="18" charset="0"/>
              </a:defRPr>
            </a:lvl9pPr>
          </a:lstStyle>
          <a:p>
            <a:fld id="{8071E6A2-CF1D-487F-B2F1-AE8B92675E96}" type="slidenum">
              <a:rPr lang="en-US" sz="1200" smtClean="0">
                <a:solidFill>
                  <a:srgbClr val="000000"/>
                </a:solidFill>
              </a:rPr>
              <a:pPr/>
              <a:t>4</a:t>
            </a:fld>
            <a:endParaRPr lang="en-US" sz="1200" smtClean="0">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1"/>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bg2"/>
                </a:solidFill>
                <a:latin typeface="Times New Roman" pitchFamily="18" charset="0"/>
              </a:defRPr>
            </a:lvl1pPr>
            <a:lvl2pPr marL="732000" indent="-281538">
              <a:defRPr kumimoji="1" sz="2000">
                <a:solidFill>
                  <a:schemeClr val="bg2"/>
                </a:solidFill>
                <a:latin typeface="Times New Roman" pitchFamily="18" charset="0"/>
              </a:defRPr>
            </a:lvl2pPr>
            <a:lvl3pPr marL="1126154" indent="-225231">
              <a:defRPr kumimoji="1" sz="2000">
                <a:solidFill>
                  <a:schemeClr val="bg2"/>
                </a:solidFill>
                <a:latin typeface="Times New Roman" pitchFamily="18" charset="0"/>
              </a:defRPr>
            </a:lvl3pPr>
            <a:lvl4pPr marL="1576615" indent="-225231">
              <a:defRPr kumimoji="1" sz="2000">
                <a:solidFill>
                  <a:schemeClr val="bg2"/>
                </a:solidFill>
                <a:latin typeface="Times New Roman" pitchFamily="18" charset="0"/>
              </a:defRPr>
            </a:lvl4pPr>
            <a:lvl5pPr marL="2027077" indent="-225231">
              <a:defRPr kumimoji="1" sz="2000">
                <a:solidFill>
                  <a:schemeClr val="bg2"/>
                </a:solidFill>
                <a:latin typeface="Times New Roman" pitchFamily="18" charset="0"/>
              </a:defRPr>
            </a:lvl5pPr>
            <a:lvl6pPr marL="2477538" indent="-225231" algn="ctr" eaLnBrk="0" fontAlgn="base" hangingPunct="0">
              <a:spcBef>
                <a:spcPct val="0"/>
              </a:spcBef>
              <a:spcAft>
                <a:spcPct val="0"/>
              </a:spcAft>
              <a:defRPr kumimoji="1" sz="2000">
                <a:solidFill>
                  <a:schemeClr val="bg2"/>
                </a:solidFill>
                <a:latin typeface="Times New Roman" pitchFamily="18" charset="0"/>
              </a:defRPr>
            </a:lvl6pPr>
            <a:lvl7pPr marL="2928000" indent="-225231" algn="ctr" eaLnBrk="0" fontAlgn="base" hangingPunct="0">
              <a:spcBef>
                <a:spcPct val="0"/>
              </a:spcBef>
              <a:spcAft>
                <a:spcPct val="0"/>
              </a:spcAft>
              <a:defRPr kumimoji="1" sz="2000">
                <a:solidFill>
                  <a:schemeClr val="bg2"/>
                </a:solidFill>
                <a:latin typeface="Times New Roman" pitchFamily="18" charset="0"/>
              </a:defRPr>
            </a:lvl7pPr>
            <a:lvl8pPr marL="3378461" indent="-225231" algn="ctr" eaLnBrk="0" fontAlgn="base" hangingPunct="0">
              <a:spcBef>
                <a:spcPct val="0"/>
              </a:spcBef>
              <a:spcAft>
                <a:spcPct val="0"/>
              </a:spcAft>
              <a:defRPr kumimoji="1" sz="2000">
                <a:solidFill>
                  <a:schemeClr val="bg2"/>
                </a:solidFill>
                <a:latin typeface="Times New Roman" pitchFamily="18" charset="0"/>
              </a:defRPr>
            </a:lvl8pPr>
            <a:lvl9pPr marL="3828923" indent="-225231" algn="ctr" eaLnBrk="0" fontAlgn="base" hangingPunct="0">
              <a:spcBef>
                <a:spcPct val="0"/>
              </a:spcBef>
              <a:spcAft>
                <a:spcPct val="0"/>
              </a:spcAft>
              <a:defRPr kumimoji="1" sz="2000">
                <a:solidFill>
                  <a:schemeClr val="bg2"/>
                </a:solidFill>
                <a:latin typeface="Times New Roman" pitchFamily="18" charset="0"/>
              </a:defRPr>
            </a:lvl9pPr>
          </a:lstStyle>
          <a:p>
            <a:fld id="{62BD6595-6DF6-4956-A6CC-ACCE821A987A}" type="datetime1">
              <a:rPr lang="en-US" sz="1000">
                <a:solidFill>
                  <a:srgbClr val="EEECE1"/>
                </a:solidFill>
              </a:rPr>
              <a:pPr/>
              <a:t>4/8/2012</a:t>
            </a:fld>
            <a:endParaRPr lang="en-US" sz="1000">
              <a:solidFill>
                <a:srgbClr val="EEECE1"/>
              </a:solidFill>
            </a:endParaRPr>
          </a:p>
        </p:txBody>
      </p:sp>
      <p:sp>
        <p:nvSpPr>
          <p:cNvPr id="146435" name="Rectangle 1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bg2"/>
                </a:solidFill>
                <a:latin typeface="Times New Roman" pitchFamily="18" charset="0"/>
              </a:defRPr>
            </a:lvl1pPr>
            <a:lvl2pPr marL="732000" indent="-281538">
              <a:defRPr kumimoji="1" sz="2000">
                <a:solidFill>
                  <a:schemeClr val="bg2"/>
                </a:solidFill>
                <a:latin typeface="Times New Roman" pitchFamily="18" charset="0"/>
              </a:defRPr>
            </a:lvl2pPr>
            <a:lvl3pPr marL="1126154" indent="-225231">
              <a:defRPr kumimoji="1" sz="2000">
                <a:solidFill>
                  <a:schemeClr val="bg2"/>
                </a:solidFill>
                <a:latin typeface="Times New Roman" pitchFamily="18" charset="0"/>
              </a:defRPr>
            </a:lvl3pPr>
            <a:lvl4pPr marL="1576615" indent="-225231">
              <a:defRPr kumimoji="1" sz="2000">
                <a:solidFill>
                  <a:schemeClr val="bg2"/>
                </a:solidFill>
                <a:latin typeface="Times New Roman" pitchFamily="18" charset="0"/>
              </a:defRPr>
            </a:lvl4pPr>
            <a:lvl5pPr marL="2027077" indent="-225231">
              <a:defRPr kumimoji="1" sz="2000">
                <a:solidFill>
                  <a:schemeClr val="bg2"/>
                </a:solidFill>
                <a:latin typeface="Times New Roman" pitchFamily="18" charset="0"/>
              </a:defRPr>
            </a:lvl5pPr>
            <a:lvl6pPr marL="2477538" indent="-225231" algn="ctr" eaLnBrk="0" fontAlgn="base" hangingPunct="0">
              <a:spcBef>
                <a:spcPct val="0"/>
              </a:spcBef>
              <a:spcAft>
                <a:spcPct val="0"/>
              </a:spcAft>
              <a:defRPr kumimoji="1" sz="2000">
                <a:solidFill>
                  <a:schemeClr val="bg2"/>
                </a:solidFill>
                <a:latin typeface="Times New Roman" pitchFamily="18" charset="0"/>
              </a:defRPr>
            </a:lvl6pPr>
            <a:lvl7pPr marL="2928000" indent="-225231" algn="ctr" eaLnBrk="0" fontAlgn="base" hangingPunct="0">
              <a:spcBef>
                <a:spcPct val="0"/>
              </a:spcBef>
              <a:spcAft>
                <a:spcPct val="0"/>
              </a:spcAft>
              <a:defRPr kumimoji="1" sz="2000">
                <a:solidFill>
                  <a:schemeClr val="bg2"/>
                </a:solidFill>
                <a:latin typeface="Times New Roman" pitchFamily="18" charset="0"/>
              </a:defRPr>
            </a:lvl7pPr>
            <a:lvl8pPr marL="3378461" indent="-225231" algn="ctr" eaLnBrk="0" fontAlgn="base" hangingPunct="0">
              <a:spcBef>
                <a:spcPct val="0"/>
              </a:spcBef>
              <a:spcAft>
                <a:spcPct val="0"/>
              </a:spcAft>
              <a:defRPr kumimoji="1" sz="2000">
                <a:solidFill>
                  <a:schemeClr val="bg2"/>
                </a:solidFill>
                <a:latin typeface="Times New Roman" pitchFamily="18" charset="0"/>
              </a:defRPr>
            </a:lvl8pPr>
            <a:lvl9pPr marL="3828923" indent="-225231" algn="ctr" eaLnBrk="0" fontAlgn="base" hangingPunct="0">
              <a:spcBef>
                <a:spcPct val="0"/>
              </a:spcBef>
              <a:spcAft>
                <a:spcPct val="0"/>
              </a:spcAft>
              <a:defRPr kumimoji="1" sz="2000">
                <a:solidFill>
                  <a:schemeClr val="bg2"/>
                </a:solidFill>
                <a:latin typeface="Times New Roman" pitchFamily="18" charset="0"/>
              </a:defRPr>
            </a:lvl9pPr>
          </a:lstStyle>
          <a:p>
            <a:fld id="{610447C9-EB66-4932-BE6E-723C8C027004}" type="slidenum">
              <a:rPr lang="en-US" sz="1000">
                <a:solidFill>
                  <a:srgbClr val="EEECE1"/>
                </a:solidFill>
              </a:rPr>
              <a:pPr/>
              <a:t>5</a:t>
            </a:fld>
            <a:endParaRPr lang="en-US" sz="1000">
              <a:solidFill>
                <a:srgbClr val="EEECE1"/>
              </a:solidFill>
            </a:endParaRPr>
          </a:p>
        </p:txBody>
      </p:sp>
      <p:sp>
        <p:nvSpPr>
          <p:cNvPr id="146436" name="Rectangle 2"/>
          <p:cNvSpPr>
            <a:spLocks noGrp="1" noRot="1" noChangeAspect="1" noChangeArrowheads="1" noTextEdit="1"/>
          </p:cNvSpPr>
          <p:nvPr>
            <p:ph type="sldImg"/>
          </p:nvPr>
        </p:nvSpPr>
        <p:spPr>
          <a:xfrm>
            <a:off x="1194536" y="666045"/>
            <a:ext cx="4716487" cy="3411992"/>
          </a:xfrm>
          <a:ln/>
        </p:spPr>
      </p:sp>
      <p:sp>
        <p:nvSpPr>
          <p:cNvPr id="146437" name="Rectangle 3"/>
          <p:cNvSpPr>
            <a:spLocks noGrp="1" noChangeArrowheads="1"/>
          </p:cNvSpPr>
          <p:nvPr>
            <p:ph type="body" idx="1"/>
          </p:nvPr>
        </p:nvSpPr>
        <p:spPr>
          <a:xfrm>
            <a:off x="963266" y="4316398"/>
            <a:ext cx="5140625" cy="402812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58" tIns="46279" rIns="92558" bIns="46279"/>
          <a:lstStyle/>
          <a:p>
            <a:endParaRPr lang="en-US" dirty="0"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endParaRPr lang="en-US" smtClean="0">
              <a:latin typeface="Arial" pitchFamily="34" charset="0"/>
            </a:endParaRPr>
          </a:p>
        </p:txBody>
      </p:sp>
      <p:sp>
        <p:nvSpPr>
          <p:cNvPr id="41988" name="Slide Number Placeholder 3"/>
          <p:cNvSpPr>
            <a:spLocks noGrp="1"/>
          </p:cNvSpPr>
          <p:nvPr>
            <p:ph type="sldNum" sz="quarter" idx="5"/>
          </p:nvPr>
        </p:nvSpPr>
        <p:spPr>
          <a:noFill/>
        </p:spPr>
        <p:txBody>
          <a:bodyPr/>
          <a:lstStyle/>
          <a:p>
            <a:fld id="{B8FEFD80-0EE2-4385-BECA-D723EEA8759D}" type="slidenum">
              <a:rPr lang="en-US">
                <a:solidFill>
                  <a:srgbClr val="000000"/>
                </a:solidFill>
              </a:rPr>
              <a:pPr/>
              <a:t>6</a:t>
            </a:fld>
            <a:endParaRPr lang="en-US">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5FC318-457F-4966-8C7E-F5312B97D9BE}" type="slidenum">
              <a:rPr lang="en-US">
                <a:solidFill>
                  <a:prstClr val="black"/>
                </a:solidFill>
              </a:rPr>
              <a:pPr/>
              <a:t>13</a:t>
            </a:fld>
            <a:endParaRPr lang="en-US">
              <a:solidFill>
                <a:prstClr val="black"/>
              </a:solidFill>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r>
              <a:rPr lang="en-US"/>
              <a:t>Elevations are filled to that of the pools pour point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A9C70F4B-C21C-4555-A668-40C79F926BF0}" type="datetime1">
              <a:rPr lang="en-US">
                <a:solidFill>
                  <a:srgbClr val="EEECE1"/>
                </a:solidFill>
              </a:rPr>
              <a:pPr/>
              <a:t>4/8/2012</a:t>
            </a:fld>
            <a:endParaRPr lang="en-US">
              <a:solidFill>
                <a:srgbClr val="EEECE1"/>
              </a:solidFill>
            </a:endParaRPr>
          </a:p>
        </p:txBody>
      </p:sp>
      <p:sp>
        <p:nvSpPr>
          <p:cNvPr id="7" name="Rectangle 13"/>
          <p:cNvSpPr>
            <a:spLocks noGrp="1" noChangeArrowheads="1"/>
          </p:cNvSpPr>
          <p:nvPr>
            <p:ph type="sldNum" sz="quarter" idx="5"/>
          </p:nvPr>
        </p:nvSpPr>
        <p:spPr>
          <a:ln/>
        </p:spPr>
        <p:txBody>
          <a:bodyPr/>
          <a:lstStyle/>
          <a:p>
            <a:fld id="{18E9FEB6-C25A-4DE2-9158-0D3C1995627C}" type="slidenum">
              <a:rPr lang="en-US">
                <a:solidFill>
                  <a:srgbClr val="EEECE1"/>
                </a:solidFill>
              </a:rPr>
              <a:pPr/>
              <a:t>18</a:t>
            </a:fld>
            <a:endParaRPr lang="en-US">
              <a:solidFill>
                <a:srgbClr val="EEECE1"/>
              </a:solidFill>
            </a:endParaRPr>
          </a:p>
        </p:txBody>
      </p:sp>
      <p:sp>
        <p:nvSpPr>
          <p:cNvPr id="788482" name="Rectangle 2"/>
          <p:cNvSpPr>
            <a:spLocks noGrp="1" noRot="1" noChangeAspect="1" noChangeArrowheads="1" noTextEdit="1"/>
          </p:cNvSpPr>
          <p:nvPr>
            <p:ph type="sldImg"/>
          </p:nvPr>
        </p:nvSpPr>
        <p:spPr>
          <a:xfrm>
            <a:off x="1196077" y="667532"/>
            <a:ext cx="4713405" cy="3410504"/>
          </a:xfrm>
          <a:ln/>
        </p:spPr>
      </p:sp>
      <p:sp>
        <p:nvSpPr>
          <p:cNvPr id="788483" name="Rectangle 3"/>
          <p:cNvSpPr>
            <a:spLocks noGrp="1" noChangeArrowheads="1"/>
          </p:cNvSpPr>
          <p:nvPr>
            <p:ph type="body" idx="1"/>
          </p:nvPr>
        </p:nvSpPr>
        <p:spPr>
          <a:xfrm>
            <a:off x="946997" y="4302626"/>
            <a:ext cx="5208482" cy="4006266"/>
          </a:xfr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183">
              <a:defRPr sz="2400">
                <a:solidFill>
                  <a:schemeClr val="tx1"/>
                </a:solidFill>
                <a:latin typeface="Times New Roman" pitchFamily="18" charset="0"/>
              </a:defRPr>
            </a:lvl1pPr>
            <a:lvl2pPr marL="740051" indent="-284635" defTabSz="898183">
              <a:defRPr sz="2400">
                <a:solidFill>
                  <a:schemeClr val="tx1"/>
                </a:solidFill>
                <a:latin typeface="Times New Roman" pitchFamily="18" charset="0"/>
              </a:defRPr>
            </a:lvl2pPr>
            <a:lvl3pPr marL="1138542" indent="-227709" defTabSz="898183">
              <a:defRPr sz="2400">
                <a:solidFill>
                  <a:schemeClr val="tx1"/>
                </a:solidFill>
                <a:latin typeface="Times New Roman" pitchFamily="18" charset="0"/>
              </a:defRPr>
            </a:lvl3pPr>
            <a:lvl4pPr marL="1593958" indent="-227709" defTabSz="898183">
              <a:defRPr sz="2400">
                <a:solidFill>
                  <a:schemeClr val="tx1"/>
                </a:solidFill>
                <a:latin typeface="Times New Roman" pitchFamily="18" charset="0"/>
              </a:defRPr>
            </a:lvl4pPr>
            <a:lvl5pPr marL="2049374" indent="-227709" defTabSz="898183">
              <a:defRPr sz="2400">
                <a:solidFill>
                  <a:schemeClr val="tx1"/>
                </a:solidFill>
                <a:latin typeface="Times New Roman" pitchFamily="18" charset="0"/>
              </a:defRPr>
            </a:lvl5pPr>
            <a:lvl6pPr marL="2504792" indent="-227709" defTabSz="898183" eaLnBrk="0" fontAlgn="base" hangingPunct="0">
              <a:spcBef>
                <a:spcPct val="0"/>
              </a:spcBef>
              <a:spcAft>
                <a:spcPct val="0"/>
              </a:spcAft>
              <a:defRPr sz="2400">
                <a:solidFill>
                  <a:schemeClr val="tx1"/>
                </a:solidFill>
                <a:latin typeface="Times New Roman" pitchFamily="18" charset="0"/>
              </a:defRPr>
            </a:lvl6pPr>
            <a:lvl7pPr marL="2960208" indent="-227709" defTabSz="898183" eaLnBrk="0" fontAlgn="base" hangingPunct="0">
              <a:spcBef>
                <a:spcPct val="0"/>
              </a:spcBef>
              <a:spcAft>
                <a:spcPct val="0"/>
              </a:spcAft>
              <a:defRPr sz="2400">
                <a:solidFill>
                  <a:schemeClr val="tx1"/>
                </a:solidFill>
                <a:latin typeface="Times New Roman" pitchFamily="18" charset="0"/>
              </a:defRPr>
            </a:lvl7pPr>
            <a:lvl8pPr marL="3415625" indent="-227709" defTabSz="898183" eaLnBrk="0" fontAlgn="base" hangingPunct="0">
              <a:spcBef>
                <a:spcPct val="0"/>
              </a:spcBef>
              <a:spcAft>
                <a:spcPct val="0"/>
              </a:spcAft>
              <a:defRPr sz="2400">
                <a:solidFill>
                  <a:schemeClr val="tx1"/>
                </a:solidFill>
                <a:latin typeface="Times New Roman" pitchFamily="18" charset="0"/>
              </a:defRPr>
            </a:lvl8pPr>
            <a:lvl9pPr marL="3871040" indent="-227709" defTabSz="898183" eaLnBrk="0" fontAlgn="base" hangingPunct="0">
              <a:spcBef>
                <a:spcPct val="0"/>
              </a:spcBef>
              <a:spcAft>
                <a:spcPct val="0"/>
              </a:spcAft>
              <a:defRPr sz="2400">
                <a:solidFill>
                  <a:schemeClr val="tx1"/>
                </a:solidFill>
                <a:latin typeface="Times New Roman" pitchFamily="18" charset="0"/>
              </a:defRPr>
            </a:lvl9pPr>
          </a:lstStyle>
          <a:p>
            <a:fld id="{D7871A23-011B-43F4-A1A7-9850A6DE4C40}" type="slidenum">
              <a:rPr lang="en-US" sz="1100">
                <a:solidFill>
                  <a:prstClr val="black"/>
                </a:solidFill>
              </a:rPr>
              <a:pPr/>
              <a:t>19</a:t>
            </a:fld>
            <a:endParaRPr lang="en-US" sz="1100">
              <a:solidFill>
                <a:prstClr val="black"/>
              </a:solidFill>
            </a:endParaRPr>
          </a:p>
        </p:txBody>
      </p:sp>
      <p:sp>
        <p:nvSpPr>
          <p:cNvPr id="103427" name="Rectangle 2"/>
          <p:cNvSpPr>
            <a:spLocks noGrp="1" noRot="1" noChangeAspect="1" noChangeArrowheads="1" noTextEdit="1"/>
          </p:cNvSpPr>
          <p:nvPr>
            <p:ph type="sldImg"/>
          </p:nvPr>
        </p:nvSpPr>
        <p:spPr>
          <a:xfrm>
            <a:off x="1196077" y="669019"/>
            <a:ext cx="4713405" cy="3410504"/>
          </a:xfrm>
          <a:ln/>
        </p:spPr>
      </p:sp>
      <p:sp>
        <p:nvSpPr>
          <p:cNvPr id="103428" name="Rectangle 3"/>
          <p:cNvSpPr>
            <a:spLocks noGrp="1" noChangeArrowheads="1"/>
          </p:cNvSpPr>
          <p:nvPr>
            <p:ph type="body" idx="1"/>
          </p:nvPr>
        </p:nvSpPr>
        <p:spPr>
          <a:xfrm>
            <a:off x="946997" y="4302334"/>
            <a:ext cx="5208482" cy="400599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183">
              <a:defRPr sz="2400">
                <a:solidFill>
                  <a:schemeClr val="tx1"/>
                </a:solidFill>
                <a:latin typeface="Times New Roman" pitchFamily="18" charset="0"/>
              </a:defRPr>
            </a:lvl1pPr>
            <a:lvl2pPr marL="740051" indent="-284635" defTabSz="898183">
              <a:defRPr sz="2400">
                <a:solidFill>
                  <a:schemeClr val="tx1"/>
                </a:solidFill>
                <a:latin typeface="Times New Roman" pitchFamily="18" charset="0"/>
              </a:defRPr>
            </a:lvl2pPr>
            <a:lvl3pPr marL="1138542" indent="-227709" defTabSz="898183">
              <a:defRPr sz="2400">
                <a:solidFill>
                  <a:schemeClr val="tx1"/>
                </a:solidFill>
                <a:latin typeface="Times New Roman" pitchFamily="18" charset="0"/>
              </a:defRPr>
            </a:lvl3pPr>
            <a:lvl4pPr marL="1593958" indent="-227709" defTabSz="898183">
              <a:defRPr sz="2400">
                <a:solidFill>
                  <a:schemeClr val="tx1"/>
                </a:solidFill>
                <a:latin typeface="Times New Roman" pitchFamily="18" charset="0"/>
              </a:defRPr>
            </a:lvl4pPr>
            <a:lvl5pPr marL="2049374" indent="-227709" defTabSz="898183">
              <a:defRPr sz="2400">
                <a:solidFill>
                  <a:schemeClr val="tx1"/>
                </a:solidFill>
                <a:latin typeface="Times New Roman" pitchFamily="18" charset="0"/>
              </a:defRPr>
            </a:lvl5pPr>
            <a:lvl6pPr marL="2504792" indent="-227709" defTabSz="898183" eaLnBrk="0" fontAlgn="base" hangingPunct="0">
              <a:spcBef>
                <a:spcPct val="0"/>
              </a:spcBef>
              <a:spcAft>
                <a:spcPct val="0"/>
              </a:spcAft>
              <a:defRPr sz="2400">
                <a:solidFill>
                  <a:schemeClr val="tx1"/>
                </a:solidFill>
                <a:latin typeface="Times New Roman" pitchFamily="18" charset="0"/>
              </a:defRPr>
            </a:lvl6pPr>
            <a:lvl7pPr marL="2960208" indent="-227709" defTabSz="898183" eaLnBrk="0" fontAlgn="base" hangingPunct="0">
              <a:spcBef>
                <a:spcPct val="0"/>
              </a:spcBef>
              <a:spcAft>
                <a:spcPct val="0"/>
              </a:spcAft>
              <a:defRPr sz="2400">
                <a:solidFill>
                  <a:schemeClr val="tx1"/>
                </a:solidFill>
                <a:latin typeface="Times New Roman" pitchFamily="18" charset="0"/>
              </a:defRPr>
            </a:lvl7pPr>
            <a:lvl8pPr marL="3415625" indent="-227709" defTabSz="898183" eaLnBrk="0" fontAlgn="base" hangingPunct="0">
              <a:spcBef>
                <a:spcPct val="0"/>
              </a:spcBef>
              <a:spcAft>
                <a:spcPct val="0"/>
              </a:spcAft>
              <a:defRPr sz="2400">
                <a:solidFill>
                  <a:schemeClr val="tx1"/>
                </a:solidFill>
                <a:latin typeface="Times New Roman" pitchFamily="18" charset="0"/>
              </a:defRPr>
            </a:lvl8pPr>
            <a:lvl9pPr marL="3871040" indent="-227709" defTabSz="898183" eaLnBrk="0" fontAlgn="base" hangingPunct="0">
              <a:spcBef>
                <a:spcPct val="0"/>
              </a:spcBef>
              <a:spcAft>
                <a:spcPct val="0"/>
              </a:spcAft>
              <a:defRPr sz="2400">
                <a:solidFill>
                  <a:schemeClr val="tx1"/>
                </a:solidFill>
                <a:latin typeface="Times New Roman" pitchFamily="18" charset="0"/>
              </a:defRPr>
            </a:lvl9pPr>
          </a:lstStyle>
          <a:p>
            <a:fld id="{C54646A0-9AC9-4F3E-9865-E0B163907088}" type="slidenum">
              <a:rPr lang="en-US" sz="1100">
                <a:solidFill>
                  <a:prstClr val="black"/>
                </a:solidFill>
              </a:rPr>
              <a:pPr/>
              <a:t>20</a:t>
            </a:fld>
            <a:endParaRPr lang="en-US" sz="1100">
              <a:solidFill>
                <a:prstClr val="black"/>
              </a:solidFill>
            </a:endParaRPr>
          </a:p>
        </p:txBody>
      </p:sp>
      <p:sp>
        <p:nvSpPr>
          <p:cNvPr id="104451" name="Rectangle 2"/>
          <p:cNvSpPr>
            <a:spLocks noGrp="1" noRot="1" noChangeAspect="1" noChangeArrowheads="1" noTextEdit="1"/>
          </p:cNvSpPr>
          <p:nvPr>
            <p:ph type="sldImg"/>
          </p:nvPr>
        </p:nvSpPr>
        <p:spPr>
          <a:xfrm>
            <a:off x="1196077" y="669019"/>
            <a:ext cx="4713405" cy="3410504"/>
          </a:xfrm>
          <a:ln/>
        </p:spPr>
      </p:sp>
      <p:sp>
        <p:nvSpPr>
          <p:cNvPr id="104452" name="Rectangle 3"/>
          <p:cNvSpPr>
            <a:spLocks noGrp="1" noChangeArrowheads="1"/>
          </p:cNvSpPr>
          <p:nvPr>
            <p:ph type="body" idx="1"/>
          </p:nvPr>
        </p:nvSpPr>
        <p:spPr>
          <a:xfrm>
            <a:off x="946997" y="4302334"/>
            <a:ext cx="5208482" cy="400599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a:ln/>
        </p:spPr>
      </p:sp>
      <p:sp>
        <p:nvSpPr>
          <p:cNvPr id="145411" name="Notes Placeholder 2"/>
          <p:cNvSpPr>
            <a:spLocks noGrp="1"/>
          </p:cNvSpPr>
          <p:nvPr>
            <p:ph type="body" idx="1"/>
          </p:nvPr>
        </p:nvSpPr>
        <p:spPr>
          <a:noFill/>
          <a:ln/>
        </p:spPr>
        <p:txBody>
          <a:bodyPr/>
          <a:lstStyle/>
          <a:p>
            <a:r>
              <a:rPr lang="en-US" smtClean="0">
                <a:latin typeface="Arial" pitchFamily="34" charset="0"/>
              </a:rPr>
              <a:t>This slide shows how the terrain flow field is represented.  Early DEM work used a single flow direction model, D8.  In 1997 I published the Dinfinity method that proportions flow from each grid cell among downslope neighbors.  This, at the expense of some dispersion, allows a better approximation of flow across surfaces.</a:t>
            </a:r>
          </a:p>
        </p:txBody>
      </p:sp>
      <p:sp>
        <p:nvSpPr>
          <p:cNvPr id="145412" name="Slide Number Placeholder 3"/>
          <p:cNvSpPr>
            <a:spLocks noGrp="1"/>
          </p:cNvSpPr>
          <p:nvPr>
            <p:ph type="sldNum" sz="quarter" idx="5"/>
          </p:nvPr>
        </p:nvSpPr>
        <p:spPr>
          <a:noFill/>
        </p:spPr>
        <p:txBody>
          <a:bodyPr/>
          <a:lstStyle/>
          <a:p>
            <a:fld id="{B52FD5D7-F40D-40FF-89F8-4EC34253181F}" type="slidenum">
              <a:rPr lang="en-US" smtClean="0">
                <a:solidFill>
                  <a:srgbClr val="000000"/>
                </a:solidFill>
              </a:rPr>
              <a:pPr/>
              <a:t>26</a:t>
            </a:fld>
            <a:endParaRPr lang="en-US" smtClean="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1500188" y="1708150"/>
            <a:ext cx="7646987" cy="0"/>
          </a:xfrm>
          <a:prstGeom prst="line">
            <a:avLst/>
          </a:prstGeom>
          <a:noFill/>
          <a:ln w="12700" cap="sq">
            <a:solidFill>
              <a:schemeClr val="bg2"/>
            </a:solidFill>
            <a:round/>
            <a:headEnd type="none" w="sm" len="sm"/>
            <a:tailEnd type="none" w="sm" len="sm"/>
          </a:ln>
          <a:effectLst/>
        </p:spPr>
        <p:txBody>
          <a:bodyPr/>
          <a:lstStyle/>
          <a:p>
            <a:pPr>
              <a:defRPr/>
            </a:pPr>
            <a:endParaRPr lang="en-US">
              <a:solidFill>
                <a:srgbClr val="010000"/>
              </a:solidFill>
            </a:endParaRPr>
          </a:p>
        </p:txBody>
      </p:sp>
      <p:sp>
        <p:nvSpPr>
          <p:cNvPr id="5" name="Arc 3"/>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w="9525">
            <a:noFill/>
            <a:round/>
            <a:headEnd type="none" w="sm" len="sm"/>
            <a:tailEnd type="none" w="sm" len="sm"/>
          </a:ln>
          <a:effectLst/>
        </p:spPr>
        <p:txBody>
          <a:bodyPr/>
          <a:lstStyle/>
          <a:p>
            <a:pPr>
              <a:defRPr/>
            </a:pPr>
            <a:endParaRPr lang="en-US">
              <a:solidFill>
                <a:srgbClr val="010000"/>
              </a:solidFill>
            </a:endParaRPr>
          </a:p>
        </p:txBody>
      </p:sp>
      <p:sp>
        <p:nvSpPr>
          <p:cNvPr id="3076" name="Rectangle 4"/>
          <p:cNvSpPr>
            <a:spLocks noGrp="1" noChangeArrowheads="1"/>
          </p:cNvSpPr>
          <p:nvPr>
            <p:ph type="ctrTitle" sz="quarter"/>
          </p:nvPr>
        </p:nvSpPr>
        <p:spPr>
          <a:xfrm>
            <a:off x="2590800" y="781050"/>
            <a:ext cx="6248400" cy="1143000"/>
          </a:xfrm>
        </p:spPr>
        <p:txBody>
          <a:bodyPr anchor="b"/>
          <a:lstStyle>
            <a:lvl1pPr>
              <a:defRPr sz="6600"/>
            </a:lvl1pPr>
          </a:lstStyle>
          <a:p>
            <a:r>
              <a:rPr lang="en-US"/>
              <a:t>Click to edit Master title style</a:t>
            </a:r>
          </a:p>
        </p:txBody>
      </p:sp>
      <p:sp>
        <p:nvSpPr>
          <p:cNvPr id="3077" name="Rectangle 5"/>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r>
              <a:rPr lang="en-US"/>
              <a:t>Click to edit Master subtitle style</a:t>
            </a:r>
          </a:p>
        </p:txBody>
      </p:sp>
      <p:sp>
        <p:nvSpPr>
          <p:cNvPr id="6" name="Rectangle 11"/>
          <p:cNvSpPr>
            <a:spLocks noGrp="1" noChangeArrowheads="1"/>
          </p:cNvSpPr>
          <p:nvPr>
            <p:ph type="dt" sz="quarter" idx="10"/>
          </p:nvPr>
        </p:nvSpPr>
        <p:spPr>
          <a:xfrm>
            <a:off x="152400" y="5486400"/>
            <a:ext cx="1905000" cy="304800"/>
          </a:xfrm>
        </p:spPr>
        <p:txBody>
          <a:bodyPr/>
          <a:lstStyle>
            <a:lvl1pPr>
              <a:defRPr/>
            </a:lvl1pPr>
          </a:lstStyle>
          <a:p>
            <a:pPr>
              <a:defRPr/>
            </a:pPr>
            <a:endParaRPr lang="en-US">
              <a:solidFill>
                <a:srgbClr val="009999"/>
              </a:solidFill>
            </a:endParaRPr>
          </a:p>
        </p:txBody>
      </p:sp>
      <p:sp>
        <p:nvSpPr>
          <p:cNvPr id="7" name="Rectangle 12"/>
          <p:cNvSpPr>
            <a:spLocks noGrp="1" noChangeArrowheads="1"/>
          </p:cNvSpPr>
          <p:nvPr>
            <p:ph type="ftr" sz="quarter" idx="11"/>
          </p:nvPr>
        </p:nvSpPr>
        <p:spPr>
          <a:xfrm>
            <a:off x="152400" y="5791200"/>
            <a:ext cx="2667000" cy="304800"/>
          </a:xfrm>
        </p:spPr>
        <p:txBody>
          <a:bodyPr/>
          <a:lstStyle>
            <a:lvl1pPr>
              <a:defRPr/>
            </a:lvl1pPr>
          </a:lstStyle>
          <a:p>
            <a:pPr>
              <a:defRPr/>
            </a:pPr>
            <a:endParaRPr lang="en-US">
              <a:solidFill>
                <a:srgbClr val="009999"/>
              </a:solidFill>
            </a:endParaRPr>
          </a:p>
        </p:txBody>
      </p:sp>
      <p:sp>
        <p:nvSpPr>
          <p:cNvPr id="8" name="Rectangle 13"/>
          <p:cNvSpPr>
            <a:spLocks noGrp="1" noChangeArrowheads="1"/>
          </p:cNvSpPr>
          <p:nvPr>
            <p:ph type="sldNum" sz="quarter" idx="12"/>
          </p:nvPr>
        </p:nvSpPr>
        <p:spPr/>
        <p:txBody>
          <a:bodyPr/>
          <a:lstStyle>
            <a:lvl1pPr>
              <a:defRPr/>
            </a:lvl1pPr>
          </a:lstStyle>
          <a:p>
            <a:pPr>
              <a:defRPr/>
            </a:pPr>
            <a:fld id="{ED7C69DF-8213-4E61-9C08-DD36EA1294B0}"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260893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6" name="Rectangle 12"/>
          <p:cNvSpPr>
            <a:spLocks noGrp="1" noChangeArrowheads="1"/>
          </p:cNvSpPr>
          <p:nvPr>
            <p:ph type="sldNum" sz="quarter" idx="12"/>
          </p:nvPr>
        </p:nvSpPr>
        <p:spPr>
          <a:ln/>
        </p:spPr>
        <p:txBody>
          <a:bodyPr/>
          <a:lstStyle>
            <a:lvl1pPr>
              <a:defRPr/>
            </a:lvl1pPr>
          </a:lstStyle>
          <a:p>
            <a:pPr>
              <a:defRPr/>
            </a:pPr>
            <a:fld id="{307CF40F-6704-4874-B53F-95046B0AE85F}"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300472386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F9DE5A71-F2A7-4098-AA0C-43CA3AFBC897}" type="datetimeFigureOut">
              <a:rPr lang="en-US"/>
              <a:pPr>
                <a:defRPr/>
              </a:pPr>
              <a:t>4/8/2012</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7AADCB2C-72AA-47CE-B89C-B487B1C17C81}" type="slidenum">
              <a:rPr lang="en-US"/>
              <a:pPr>
                <a:defRPr/>
              </a:pPr>
              <a:t>‹#›</a:t>
            </a:fld>
            <a:endParaRPr lang="en-US"/>
          </a:p>
        </p:txBody>
      </p:sp>
    </p:spTree>
    <p:extLst>
      <p:ext uri="{BB962C8B-B14F-4D97-AF65-F5344CB8AC3E}">
        <p14:creationId xmlns:p14="http://schemas.microsoft.com/office/powerpoint/2010/main" val="8843603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F979A021-4764-4A62-B7E5-05EE9D4128C1}" type="datetimeFigureOut">
              <a:rPr lang="en-US"/>
              <a:pPr>
                <a:defRPr/>
              </a:pPr>
              <a:t>4/8/2012</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8E23B843-503A-42E8-9D69-6A763816D7DC}" type="slidenum">
              <a:rPr lang="en-US"/>
              <a:pPr>
                <a:defRPr/>
              </a:pPr>
              <a:t>‹#›</a:t>
            </a:fld>
            <a:endParaRPr lang="en-US"/>
          </a:p>
        </p:txBody>
      </p:sp>
    </p:spTree>
    <p:extLst>
      <p:ext uri="{BB962C8B-B14F-4D97-AF65-F5344CB8AC3E}">
        <p14:creationId xmlns:p14="http://schemas.microsoft.com/office/powerpoint/2010/main" val="36481757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5C0D4677-67C8-41EB-9942-6FD8A81846EC}" type="datetimeFigureOut">
              <a:rPr lang="en-US"/>
              <a:pPr>
                <a:defRPr/>
              </a:pPr>
              <a:t>4/8/2012</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45730DF8-BFC3-4C59-9422-A918A3FA165B}" type="slidenum">
              <a:rPr lang="en-US"/>
              <a:pPr>
                <a:defRPr/>
              </a:pPr>
              <a:t>‹#›</a:t>
            </a:fld>
            <a:endParaRPr lang="en-US"/>
          </a:p>
        </p:txBody>
      </p:sp>
    </p:spTree>
    <p:extLst>
      <p:ext uri="{BB962C8B-B14F-4D97-AF65-F5344CB8AC3E}">
        <p14:creationId xmlns:p14="http://schemas.microsoft.com/office/powerpoint/2010/main" val="293424604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B226E2EC-E0A4-4118-8E48-28BF7431B1C5}" type="datetimeFigureOut">
              <a:rPr lang="en-US"/>
              <a:pPr>
                <a:defRPr/>
              </a:pPr>
              <a:t>4/8/2012</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93E82B22-76D0-4E9D-998D-44C3A6BFED64}" type="slidenum">
              <a:rPr lang="en-US"/>
              <a:pPr>
                <a:defRPr/>
              </a:pPr>
              <a:t>‹#›</a:t>
            </a:fld>
            <a:endParaRPr lang="en-US"/>
          </a:p>
        </p:txBody>
      </p:sp>
    </p:spTree>
    <p:extLst>
      <p:ext uri="{BB962C8B-B14F-4D97-AF65-F5344CB8AC3E}">
        <p14:creationId xmlns:p14="http://schemas.microsoft.com/office/powerpoint/2010/main" val="208231166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09BBFF2-ECAF-4EAF-8721-5DE1F6BE5624}" type="slidenum">
              <a:rPr lang="en-US"/>
              <a:pPr>
                <a:defRPr/>
              </a:pPr>
              <a:t>‹#›</a:t>
            </a:fld>
            <a:endParaRPr lang="en-US"/>
          </a:p>
        </p:txBody>
      </p:sp>
    </p:spTree>
    <p:extLst>
      <p:ext uri="{BB962C8B-B14F-4D97-AF65-F5344CB8AC3E}">
        <p14:creationId xmlns:p14="http://schemas.microsoft.com/office/powerpoint/2010/main" val="46259081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B85A58-3EC3-4055-B7C7-C23D9977035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6689167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F57F4A0-6E72-4AD7-9D7C-F2C48535769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215270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DF8F2BF-1A2F-43F4-869D-3E0B720E72F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7068825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FDEAD17-119F-4686-867B-2ADE37D3F7A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76517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02A27B7D-0B55-4087-90CB-19FDBBCAA85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05636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1400" y="609600"/>
            <a:ext cx="15240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819400" y="609600"/>
            <a:ext cx="44196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6" name="Rectangle 12"/>
          <p:cNvSpPr>
            <a:spLocks noGrp="1" noChangeArrowheads="1"/>
          </p:cNvSpPr>
          <p:nvPr>
            <p:ph type="sldNum" sz="quarter" idx="12"/>
          </p:nvPr>
        </p:nvSpPr>
        <p:spPr>
          <a:ln/>
        </p:spPr>
        <p:txBody>
          <a:bodyPr/>
          <a:lstStyle>
            <a:lvl1pPr>
              <a:defRPr/>
            </a:lvl1pPr>
          </a:lstStyle>
          <a:p>
            <a:pPr>
              <a:defRPr/>
            </a:pPr>
            <a:fld id="{96F789C8-3CF7-4E16-BF85-7B9AE49BB9D5}"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242557980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BF03FE3-22F5-42C1-965D-0B55DF3D54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335910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F1C61F0F-E411-4828-81FE-AF94EFE8D75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5711634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0F935F8-D999-4277-875B-4E5751877A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3143469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95367F0-5983-47D3-8B76-EF2390FA521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3263231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1505C82-7A5A-4BC8-9558-FD2E7D3CD40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3465703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FBC8807-1D52-45FB-BA70-EDF261C456F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0134196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1B30717-E9E9-45EC-A147-AE013C60743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356535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F16EF70-68F6-443B-B1B2-BBE0189C479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6164610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1B4794B-AF34-4BFE-A8B9-2AC8C2C2BDB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1329154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0F73458-6719-4192-A29E-A68D04DF312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0215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62000" y="2784475"/>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Content Placeholder 2"/>
          <p:cNvSpPr>
            <a:spLocks noGrp="1"/>
          </p:cNvSpPr>
          <p:nvPr>
            <p:ph sz="half" idx="13"/>
          </p:nvPr>
        </p:nvSpPr>
        <p:spPr>
          <a:xfrm>
            <a:off x="762000" y="4497070"/>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390788348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450523C-8E96-401E-80B3-2E0463E2D51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3155162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38F11D06-C8FB-4AE2-9885-FA97801CDEE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402343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A3488CF2-E3D0-46E9-9FCE-30283A77000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5111822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F7E05CC-81E2-4E7A-8D14-6B07347EA14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1858973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BA512C3-68FB-4DE2-AC2C-9F338C6ADB8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3210056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7829763-0E62-4165-BA04-00ACE0569E9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6798917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65840F2-43BF-42E3-AC83-62329CF6EF2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1484275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90A0C477-950E-481C-9B63-C27B2C346D4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16255378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C0C3FF2-0C03-4D81-862B-EB78A63FA65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50792519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6B3EBE7-8EDB-46E6-B770-28A5049D2EA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741150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1500188" y="1708150"/>
            <a:ext cx="7646987" cy="0"/>
          </a:xfrm>
          <a:prstGeom prst="line">
            <a:avLst/>
          </a:prstGeom>
          <a:noFill/>
          <a:ln w="12700" cap="sq">
            <a:solidFill>
              <a:schemeClr val="bg2"/>
            </a:solidFill>
            <a:round/>
            <a:headEnd type="none" w="sm" len="sm"/>
            <a:tailEnd type="none" w="sm" len="sm"/>
          </a:ln>
          <a:effectLst/>
        </p:spPr>
        <p:txBody>
          <a:bodyPr/>
          <a:lstStyle/>
          <a:p>
            <a:pPr algn="l">
              <a:defRPr/>
            </a:pPr>
            <a:endParaRPr kumimoji="0" lang="en-US" sz="2400">
              <a:solidFill>
                <a:srgbClr val="009999"/>
              </a:solidFill>
            </a:endParaRPr>
          </a:p>
        </p:txBody>
      </p:sp>
      <p:sp>
        <p:nvSpPr>
          <p:cNvPr id="5" name="Arc 3"/>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w="9525">
            <a:noFill/>
            <a:round/>
            <a:headEnd type="none" w="sm" len="sm"/>
            <a:tailEnd type="none" w="sm" len="sm"/>
          </a:ln>
          <a:effectLst/>
        </p:spPr>
        <p:txBody>
          <a:bodyPr/>
          <a:lstStyle/>
          <a:p>
            <a:pPr algn="l">
              <a:defRPr/>
            </a:pPr>
            <a:endParaRPr kumimoji="0" lang="en-US" sz="2400">
              <a:solidFill>
                <a:srgbClr val="009999"/>
              </a:solidFill>
            </a:endParaRPr>
          </a:p>
        </p:txBody>
      </p:sp>
      <p:sp>
        <p:nvSpPr>
          <p:cNvPr id="276484" name="Rectangle 4"/>
          <p:cNvSpPr>
            <a:spLocks noGrp="1" noChangeArrowheads="1"/>
          </p:cNvSpPr>
          <p:nvPr>
            <p:ph type="ctrTitle" sz="quarter"/>
          </p:nvPr>
        </p:nvSpPr>
        <p:spPr>
          <a:xfrm>
            <a:off x="2590800" y="781050"/>
            <a:ext cx="6248400" cy="1143000"/>
          </a:xfrm>
        </p:spPr>
        <p:txBody>
          <a:bodyPr anchor="b"/>
          <a:lstStyle>
            <a:lvl1pPr>
              <a:defRPr sz="6600"/>
            </a:lvl1pPr>
          </a:lstStyle>
          <a:p>
            <a:r>
              <a:rPr lang="en-US"/>
              <a:t>Click to edit Master title style</a:t>
            </a:r>
          </a:p>
        </p:txBody>
      </p:sp>
      <p:sp>
        <p:nvSpPr>
          <p:cNvPr id="276485" name="Rectangle 5"/>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r>
              <a:rPr lang="en-US"/>
              <a:t>Click to edit Master subtitle style</a:t>
            </a:r>
          </a:p>
        </p:txBody>
      </p:sp>
      <p:sp>
        <p:nvSpPr>
          <p:cNvPr id="6" name="Rectangle 6"/>
          <p:cNvSpPr>
            <a:spLocks noGrp="1" noChangeArrowheads="1"/>
          </p:cNvSpPr>
          <p:nvPr>
            <p:ph type="dt" sz="quarter" idx="10"/>
          </p:nvPr>
        </p:nvSpPr>
        <p:spPr>
          <a:xfrm>
            <a:off x="152400" y="5486400"/>
            <a:ext cx="1905000" cy="304800"/>
          </a:xfrm>
        </p:spPr>
        <p:txBody>
          <a:bodyPr/>
          <a:lstStyle>
            <a:lvl1pPr>
              <a:defRPr/>
            </a:lvl1pPr>
          </a:lstStyle>
          <a:p>
            <a:pPr>
              <a:defRPr/>
            </a:pPr>
            <a:endParaRPr lang="en-US"/>
          </a:p>
        </p:txBody>
      </p:sp>
      <p:sp>
        <p:nvSpPr>
          <p:cNvPr id="7" name="Rectangle 7"/>
          <p:cNvSpPr>
            <a:spLocks noGrp="1" noChangeArrowheads="1"/>
          </p:cNvSpPr>
          <p:nvPr>
            <p:ph type="ftr" sz="quarter" idx="11"/>
          </p:nvPr>
        </p:nvSpPr>
        <p:spPr>
          <a:xfrm>
            <a:off x="152400" y="5791200"/>
            <a:ext cx="2667000" cy="304800"/>
          </a:xfrm>
        </p:spPr>
        <p:txBody>
          <a:bodyPr/>
          <a:lstStyle>
            <a:lvl1pPr>
              <a:defRPr/>
            </a:lvl1pPr>
          </a:lstStyle>
          <a:p>
            <a:pPr>
              <a:defRPr/>
            </a:pPr>
            <a:endParaRPr lang="en-US"/>
          </a:p>
        </p:txBody>
      </p:sp>
      <p:sp>
        <p:nvSpPr>
          <p:cNvPr id="8" name="Rectangle 8"/>
          <p:cNvSpPr>
            <a:spLocks noGrp="1" noChangeArrowheads="1"/>
          </p:cNvSpPr>
          <p:nvPr>
            <p:ph type="sldNum" sz="quarter" idx="12"/>
          </p:nvPr>
        </p:nvSpPr>
        <p:spPr/>
        <p:txBody>
          <a:bodyPr/>
          <a:lstStyle>
            <a:lvl1pPr>
              <a:defRPr/>
            </a:lvl1pPr>
          </a:lstStyle>
          <a:p>
            <a:pPr>
              <a:defRPr/>
            </a:pPr>
            <a:fld id="{ED002B7B-8C02-4622-A48E-4D7DD1E37872}" type="slidenum">
              <a:rPr lang="en-US"/>
              <a:pPr>
                <a:defRPr/>
              </a:pPr>
              <a:t>‹#›</a:t>
            </a:fld>
            <a:endParaRPr lang="en-US"/>
          </a:p>
        </p:txBody>
      </p:sp>
    </p:spTree>
    <p:extLst>
      <p:ext uri="{BB962C8B-B14F-4D97-AF65-F5344CB8AC3E}">
        <p14:creationId xmlns:p14="http://schemas.microsoft.com/office/powerpoint/2010/main" val="157418995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311803A5-8669-4E83-9931-56C3CB5A0B3D}"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2098857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A0712BF0-9D25-4693-AB5F-AA96111B151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1630785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7833ED0E-010B-4135-A3AD-33E3767370A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02198253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0DB8D568-8C80-4857-8C13-6445CEB8A97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25770720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D263E0CA-8255-4570-BA51-64E9E1BAE36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70782630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E059F06-2BFE-4701-92C7-76A315120EA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30718124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AF95E18D-26A4-4AB9-9F1B-37AE1B6A927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11787752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DE61348B-1BD2-4162-87E9-E7EEC688F44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985154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spcBef>
                <a:spcPct val="0"/>
              </a:spcBef>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a:spcBef>
                <a:spcPct val="0"/>
              </a:spcBef>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a:spcBef>
                <a:spcPct val="0"/>
              </a:spcBef>
            </a:pPr>
            <a:fld id="{C47237C1-02FA-4C82-874C-A527A268E637}" type="slidenum">
              <a:rPr lang="en-US">
                <a:solidFill>
                  <a:srgbClr val="000000"/>
                </a:solidFill>
              </a:rPr>
              <a:pPr>
                <a:spcBef>
                  <a:spcPct val="0"/>
                </a:spcBef>
              </a:pPr>
              <a:t>‹#›</a:t>
            </a:fld>
            <a:endParaRPr lang="en-US">
              <a:solidFill>
                <a:srgbClr val="000000"/>
              </a:solidFill>
            </a:endParaRPr>
          </a:p>
        </p:txBody>
      </p:sp>
    </p:spTree>
    <p:extLst>
      <p:ext uri="{BB962C8B-B14F-4D97-AF65-F5344CB8AC3E}">
        <p14:creationId xmlns:p14="http://schemas.microsoft.com/office/powerpoint/2010/main" val="362700383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spcBef>
                <a:spcPct val="0"/>
              </a:spcBef>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a:spcBef>
                <a:spcPct val="0"/>
              </a:spcBef>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a:spcBef>
                <a:spcPct val="0"/>
              </a:spcBef>
            </a:pPr>
            <a:fld id="{E0F67FDE-A842-4DF9-AFA0-6C0282BF2D5D}" type="slidenum">
              <a:rPr lang="en-US">
                <a:solidFill>
                  <a:srgbClr val="000000"/>
                </a:solidFill>
              </a:rPr>
              <a:pPr>
                <a:spcBef>
                  <a:spcPct val="0"/>
                </a:spcBef>
              </a:pPr>
              <a:t>‹#›</a:t>
            </a:fld>
            <a:endParaRPr lang="en-US">
              <a:solidFill>
                <a:srgbClr val="000000"/>
              </a:solidFill>
            </a:endParaRPr>
          </a:p>
        </p:txBody>
      </p:sp>
    </p:spTree>
    <p:extLst>
      <p:ext uri="{BB962C8B-B14F-4D97-AF65-F5344CB8AC3E}">
        <p14:creationId xmlns:p14="http://schemas.microsoft.com/office/powerpoint/2010/main" val="31513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9D233980-26D4-49D7-82D4-34A2DBEBFB88}" type="slidenum">
              <a:rPr lang="en-US"/>
              <a:pPr>
                <a:defRPr/>
              </a:pPr>
              <a:t>‹#›</a:t>
            </a:fld>
            <a:endParaRPr lang="en-US"/>
          </a:p>
        </p:txBody>
      </p:sp>
    </p:spTree>
    <p:extLst>
      <p:ext uri="{BB962C8B-B14F-4D97-AF65-F5344CB8AC3E}">
        <p14:creationId xmlns:p14="http://schemas.microsoft.com/office/powerpoint/2010/main" val="179382047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spcBef>
                <a:spcPct val="0"/>
              </a:spcBef>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a:spcBef>
                <a:spcPct val="0"/>
              </a:spcBef>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a:spcBef>
                <a:spcPct val="0"/>
              </a:spcBef>
            </a:pPr>
            <a:fld id="{234FE065-9469-43D9-A838-11E06213251D}" type="slidenum">
              <a:rPr lang="en-US">
                <a:solidFill>
                  <a:srgbClr val="000000"/>
                </a:solidFill>
              </a:rPr>
              <a:pPr>
                <a:spcBef>
                  <a:spcPct val="0"/>
                </a:spcBef>
              </a:pPr>
              <a:t>‹#›</a:t>
            </a:fld>
            <a:endParaRPr lang="en-US">
              <a:solidFill>
                <a:srgbClr val="000000"/>
              </a:solidFill>
            </a:endParaRPr>
          </a:p>
        </p:txBody>
      </p:sp>
    </p:spTree>
    <p:extLst>
      <p:ext uri="{BB962C8B-B14F-4D97-AF65-F5344CB8AC3E}">
        <p14:creationId xmlns:p14="http://schemas.microsoft.com/office/powerpoint/2010/main" val="21280997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spcBef>
                <a:spcPct val="0"/>
              </a:spcBef>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a:spcBef>
                <a:spcPct val="0"/>
              </a:spcBef>
            </a:pP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pPr>
              <a:spcBef>
                <a:spcPct val="0"/>
              </a:spcBef>
            </a:pPr>
            <a:fld id="{7D3BE9F7-F045-4331-8680-F5B97C2EFFE5}" type="slidenum">
              <a:rPr lang="en-US">
                <a:solidFill>
                  <a:srgbClr val="000000"/>
                </a:solidFill>
              </a:rPr>
              <a:pPr>
                <a:spcBef>
                  <a:spcPct val="0"/>
                </a:spcBef>
              </a:pPr>
              <a:t>‹#›</a:t>
            </a:fld>
            <a:endParaRPr lang="en-US">
              <a:solidFill>
                <a:srgbClr val="000000"/>
              </a:solidFill>
            </a:endParaRPr>
          </a:p>
        </p:txBody>
      </p:sp>
    </p:spTree>
    <p:extLst>
      <p:ext uri="{BB962C8B-B14F-4D97-AF65-F5344CB8AC3E}">
        <p14:creationId xmlns:p14="http://schemas.microsoft.com/office/powerpoint/2010/main" val="276706494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spcBef>
                <a:spcPct val="0"/>
              </a:spcBef>
            </a:pPr>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pPr>
              <a:spcBef>
                <a:spcPct val="0"/>
              </a:spcBef>
            </a:pPr>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pPr>
              <a:spcBef>
                <a:spcPct val="0"/>
              </a:spcBef>
            </a:pPr>
            <a:fld id="{20EB62A0-EAF7-4BF0-ACE1-AC234436700B}" type="slidenum">
              <a:rPr lang="en-US">
                <a:solidFill>
                  <a:srgbClr val="000000"/>
                </a:solidFill>
              </a:rPr>
              <a:pPr>
                <a:spcBef>
                  <a:spcPct val="0"/>
                </a:spcBef>
              </a:pPr>
              <a:t>‹#›</a:t>
            </a:fld>
            <a:endParaRPr lang="en-US">
              <a:solidFill>
                <a:srgbClr val="000000"/>
              </a:solidFill>
            </a:endParaRPr>
          </a:p>
        </p:txBody>
      </p:sp>
    </p:spTree>
    <p:extLst>
      <p:ext uri="{BB962C8B-B14F-4D97-AF65-F5344CB8AC3E}">
        <p14:creationId xmlns:p14="http://schemas.microsoft.com/office/powerpoint/2010/main" val="110109972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spcBef>
                <a:spcPct val="0"/>
              </a:spcBef>
            </a:pP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pPr>
              <a:spcBef>
                <a:spcPct val="0"/>
              </a:spcBef>
            </a:pPr>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pPr>
              <a:spcBef>
                <a:spcPct val="0"/>
              </a:spcBef>
            </a:pPr>
            <a:fld id="{B3C4D159-5FD3-4B43-B655-9991320BC247}" type="slidenum">
              <a:rPr lang="en-US">
                <a:solidFill>
                  <a:srgbClr val="000000"/>
                </a:solidFill>
              </a:rPr>
              <a:pPr>
                <a:spcBef>
                  <a:spcPct val="0"/>
                </a:spcBef>
              </a:pPr>
              <a:t>‹#›</a:t>
            </a:fld>
            <a:endParaRPr lang="en-US">
              <a:solidFill>
                <a:srgbClr val="000000"/>
              </a:solidFill>
            </a:endParaRPr>
          </a:p>
        </p:txBody>
      </p:sp>
    </p:spTree>
    <p:extLst>
      <p:ext uri="{BB962C8B-B14F-4D97-AF65-F5344CB8AC3E}">
        <p14:creationId xmlns:p14="http://schemas.microsoft.com/office/powerpoint/2010/main" val="281970208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spcBef>
                <a:spcPct val="0"/>
              </a:spcBef>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a:spcBef>
                <a:spcPct val="0"/>
              </a:spcBef>
            </a:pPr>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pPr>
              <a:spcBef>
                <a:spcPct val="0"/>
              </a:spcBef>
            </a:pPr>
            <a:fld id="{49DB472C-EAAF-4082-9DE9-B85375533293}" type="slidenum">
              <a:rPr lang="en-US">
                <a:solidFill>
                  <a:srgbClr val="000000"/>
                </a:solidFill>
              </a:rPr>
              <a:pPr>
                <a:spcBef>
                  <a:spcPct val="0"/>
                </a:spcBef>
              </a:pPr>
              <a:t>‹#›</a:t>
            </a:fld>
            <a:endParaRPr lang="en-US">
              <a:solidFill>
                <a:srgbClr val="000000"/>
              </a:solidFill>
            </a:endParaRPr>
          </a:p>
        </p:txBody>
      </p:sp>
    </p:spTree>
    <p:extLst>
      <p:ext uri="{BB962C8B-B14F-4D97-AF65-F5344CB8AC3E}">
        <p14:creationId xmlns:p14="http://schemas.microsoft.com/office/powerpoint/2010/main" val="376210865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spcBef>
                <a:spcPct val="0"/>
              </a:spcBef>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a:spcBef>
                <a:spcPct val="0"/>
              </a:spcBef>
            </a:pP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pPr>
              <a:spcBef>
                <a:spcPct val="0"/>
              </a:spcBef>
            </a:pPr>
            <a:fld id="{C38890DD-DE9A-4DAB-8ED8-E96745E0B559}" type="slidenum">
              <a:rPr lang="en-US">
                <a:solidFill>
                  <a:srgbClr val="000000"/>
                </a:solidFill>
              </a:rPr>
              <a:pPr>
                <a:spcBef>
                  <a:spcPct val="0"/>
                </a:spcBef>
              </a:pPr>
              <a:t>‹#›</a:t>
            </a:fld>
            <a:endParaRPr lang="en-US">
              <a:solidFill>
                <a:srgbClr val="000000"/>
              </a:solidFill>
            </a:endParaRPr>
          </a:p>
        </p:txBody>
      </p:sp>
    </p:spTree>
    <p:extLst>
      <p:ext uri="{BB962C8B-B14F-4D97-AF65-F5344CB8AC3E}">
        <p14:creationId xmlns:p14="http://schemas.microsoft.com/office/powerpoint/2010/main" val="131829283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spcBef>
                <a:spcPct val="0"/>
              </a:spcBef>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a:spcBef>
                <a:spcPct val="0"/>
              </a:spcBef>
            </a:pP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pPr>
              <a:spcBef>
                <a:spcPct val="0"/>
              </a:spcBef>
            </a:pPr>
            <a:fld id="{3505F041-CA11-42DF-B66F-567069CFBD30}" type="slidenum">
              <a:rPr lang="en-US">
                <a:solidFill>
                  <a:srgbClr val="000000"/>
                </a:solidFill>
              </a:rPr>
              <a:pPr>
                <a:spcBef>
                  <a:spcPct val="0"/>
                </a:spcBef>
              </a:pPr>
              <a:t>‹#›</a:t>
            </a:fld>
            <a:endParaRPr lang="en-US">
              <a:solidFill>
                <a:srgbClr val="000000"/>
              </a:solidFill>
            </a:endParaRPr>
          </a:p>
        </p:txBody>
      </p:sp>
    </p:spTree>
    <p:extLst>
      <p:ext uri="{BB962C8B-B14F-4D97-AF65-F5344CB8AC3E}">
        <p14:creationId xmlns:p14="http://schemas.microsoft.com/office/powerpoint/2010/main" val="306058011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spcBef>
                <a:spcPct val="0"/>
              </a:spcBef>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a:spcBef>
                <a:spcPct val="0"/>
              </a:spcBef>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a:spcBef>
                <a:spcPct val="0"/>
              </a:spcBef>
            </a:pPr>
            <a:fld id="{070C55E8-C923-45F3-86E3-FFCBEC092635}" type="slidenum">
              <a:rPr lang="en-US">
                <a:solidFill>
                  <a:srgbClr val="000000"/>
                </a:solidFill>
              </a:rPr>
              <a:pPr>
                <a:spcBef>
                  <a:spcPct val="0"/>
                </a:spcBef>
              </a:pPr>
              <a:t>‹#›</a:t>
            </a:fld>
            <a:endParaRPr lang="en-US">
              <a:solidFill>
                <a:srgbClr val="000000"/>
              </a:solidFill>
            </a:endParaRPr>
          </a:p>
        </p:txBody>
      </p:sp>
    </p:spTree>
    <p:extLst>
      <p:ext uri="{BB962C8B-B14F-4D97-AF65-F5344CB8AC3E}">
        <p14:creationId xmlns:p14="http://schemas.microsoft.com/office/powerpoint/2010/main" val="411878429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spcBef>
                <a:spcPct val="0"/>
              </a:spcBef>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a:spcBef>
                <a:spcPct val="0"/>
              </a:spcBef>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a:spcBef>
                <a:spcPct val="0"/>
              </a:spcBef>
            </a:pPr>
            <a:fld id="{81D99F9D-0517-46EA-9D01-AE0FF90B6C45}" type="slidenum">
              <a:rPr lang="en-US">
                <a:solidFill>
                  <a:srgbClr val="000000"/>
                </a:solidFill>
              </a:rPr>
              <a:pPr>
                <a:spcBef>
                  <a:spcPct val="0"/>
                </a:spcBef>
              </a:pPr>
              <a:t>‹#›</a:t>
            </a:fld>
            <a:endParaRPr lang="en-US">
              <a:solidFill>
                <a:srgbClr val="000000"/>
              </a:solidFill>
            </a:endParaRPr>
          </a:p>
        </p:txBody>
      </p:sp>
    </p:spTree>
    <p:extLst>
      <p:ext uri="{BB962C8B-B14F-4D97-AF65-F5344CB8AC3E}">
        <p14:creationId xmlns:p14="http://schemas.microsoft.com/office/powerpoint/2010/main" val="316641440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CD6887C-62D0-48F1-B82A-83FAF052ED2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73458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78FCBC58-D90F-4B4F-A631-FDB632199E3A}" type="slidenum">
              <a:rPr lang="en-US"/>
              <a:pPr>
                <a:defRPr/>
              </a:pPr>
              <a:t>‹#›</a:t>
            </a:fld>
            <a:endParaRPr lang="en-US"/>
          </a:p>
        </p:txBody>
      </p:sp>
    </p:spTree>
    <p:extLst>
      <p:ext uri="{BB962C8B-B14F-4D97-AF65-F5344CB8AC3E}">
        <p14:creationId xmlns:p14="http://schemas.microsoft.com/office/powerpoint/2010/main" val="49998904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94FC070-B467-43E3-9A17-5D6B6FE54EE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0556575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E62859A-E27E-4DA5-BFCB-35B2A558AE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2410780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876E140-C2A3-445F-A18B-433E6537ED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6070309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1AD8CF13-C028-4BD1-8EC6-DC58AE7A7AE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6163928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C111587-4BE9-40C5-87A7-D929C17C33D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803918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5BE31D5D-6584-4844-9950-C7DE075F3A3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7389913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F1169BA-E5DF-4B2E-9052-53266410BDF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680561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9FA3811-5361-46A8-AED6-9CED58D233D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8836976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66E56FB-3DC7-4D8E-BB33-50E1A23423D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4011677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722249-2E5E-497F-8274-67454987DEF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76857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819400" y="1981200"/>
            <a:ext cx="2971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943600" y="1981200"/>
            <a:ext cx="2971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B27AA32E-81C9-42F9-A1AB-ACF24F1F9AA7}" type="slidenum">
              <a:rPr lang="en-US"/>
              <a:pPr>
                <a:defRPr/>
              </a:pPr>
              <a:t>‹#›</a:t>
            </a:fld>
            <a:endParaRPr lang="en-US"/>
          </a:p>
        </p:txBody>
      </p:sp>
    </p:spTree>
    <p:extLst>
      <p:ext uri="{BB962C8B-B14F-4D97-AF65-F5344CB8AC3E}">
        <p14:creationId xmlns:p14="http://schemas.microsoft.com/office/powerpoint/2010/main" val="116947887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AEB91050-C7C0-4F0E-AE76-5017E5CAD71A}" type="datetimeFigureOut">
              <a:rPr lang="en-US"/>
              <a:pPr>
                <a:defRPr/>
              </a:pPr>
              <a:t>4/8/2012</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336B6C08-1014-4804-98DA-C6841F1FD5A7}" type="slidenum">
              <a:rPr lang="en-US"/>
              <a:pPr>
                <a:defRPr/>
              </a:pPr>
              <a:t>‹#›</a:t>
            </a:fld>
            <a:endParaRPr lang="en-US"/>
          </a:p>
        </p:txBody>
      </p:sp>
    </p:spTree>
    <p:extLst>
      <p:ext uri="{BB962C8B-B14F-4D97-AF65-F5344CB8AC3E}">
        <p14:creationId xmlns:p14="http://schemas.microsoft.com/office/powerpoint/2010/main" val="87095987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EC39FBF3-7379-4D07-A86B-CFED45D8C355}" type="datetimeFigureOut">
              <a:rPr lang="en-US"/>
              <a:pPr>
                <a:defRPr/>
              </a:pPr>
              <a:t>4/8/2012</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DA583FA3-17A9-4ADD-B426-068CED24DB26}" type="slidenum">
              <a:rPr lang="en-US"/>
              <a:pPr>
                <a:defRPr/>
              </a:pPr>
              <a:t>‹#›</a:t>
            </a:fld>
            <a:endParaRPr lang="en-US"/>
          </a:p>
        </p:txBody>
      </p:sp>
    </p:spTree>
    <p:extLst>
      <p:ext uri="{BB962C8B-B14F-4D97-AF65-F5344CB8AC3E}">
        <p14:creationId xmlns:p14="http://schemas.microsoft.com/office/powerpoint/2010/main" val="359756019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7BB1BDE6-9D36-4068-B93C-81722D8ECA56}" type="datetimeFigureOut">
              <a:rPr lang="en-US"/>
              <a:pPr>
                <a:defRPr/>
              </a:pPr>
              <a:t>4/8/2012</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23EDA325-9BDD-4947-A13E-77255B08D052}" type="slidenum">
              <a:rPr lang="en-US"/>
              <a:pPr>
                <a:defRPr/>
              </a:pPr>
              <a:t>‹#›</a:t>
            </a:fld>
            <a:endParaRPr lang="en-US"/>
          </a:p>
        </p:txBody>
      </p:sp>
    </p:spTree>
    <p:extLst>
      <p:ext uri="{BB962C8B-B14F-4D97-AF65-F5344CB8AC3E}">
        <p14:creationId xmlns:p14="http://schemas.microsoft.com/office/powerpoint/2010/main" val="35902777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1BA391D9-D4CD-4142-B372-9D64348345F0}" type="datetimeFigureOut">
              <a:rPr lang="en-US"/>
              <a:pPr>
                <a:defRPr/>
              </a:pPr>
              <a:t>4/8/2012</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C85657BA-E26B-493B-8DC5-6E450714DC6A}" type="slidenum">
              <a:rPr lang="en-US"/>
              <a:pPr>
                <a:defRPr/>
              </a:pPr>
              <a:t>‹#›</a:t>
            </a:fld>
            <a:endParaRPr lang="en-US"/>
          </a:p>
        </p:txBody>
      </p:sp>
    </p:spTree>
    <p:extLst>
      <p:ext uri="{BB962C8B-B14F-4D97-AF65-F5344CB8AC3E}">
        <p14:creationId xmlns:p14="http://schemas.microsoft.com/office/powerpoint/2010/main" val="207576861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157A4EC4-599E-4181-89D8-93C1E20B6620}" type="datetimeFigureOut">
              <a:rPr lang="en-US"/>
              <a:pPr>
                <a:defRPr/>
              </a:pPr>
              <a:t>4/8/2012</a:t>
            </a:fld>
            <a:endParaRPr lang="en-US"/>
          </a:p>
        </p:txBody>
      </p:sp>
      <p:sp>
        <p:nvSpPr>
          <p:cNvPr id="8" name="Footer Placeholder 7"/>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9" name="Slide Number Placeholder 8"/>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ACDC055A-A395-4276-945B-84DAFC2A1CC3}" type="slidenum">
              <a:rPr lang="en-US"/>
              <a:pPr>
                <a:defRPr/>
              </a:pPr>
              <a:t>‹#›</a:t>
            </a:fld>
            <a:endParaRPr lang="en-US"/>
          </a:p>
        </p:txBody>
      </p:sp>
    </p:spTree>
    <p:extLst>
      <p:ext uri="{BB962C8B-B14F-4D97-AF65-F5344CB8AC3E}">
        <p14:creationId xmlns:p14="http://schemas.microsoft.com/office/powerpoint/2010/main" val="227481184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FD2A6DA9-54EA-4B99-A55A-B3D1B3DF8031}" type="datetimeFigureOut">
              <a:rPr lang="en-US"/>
              <a:pPr>
                <a:defRPr/>
              </a:pPr>
              <a:t>4/8/2012</a:t>
            </a:fld>
            <a:endParaRPr lang="en-US"/>
          </a:p>
        </p:txBody>
      </p:sp>
      <p:sp>
        <p:nvSpPr>
          <p:cNvPr id="4" name="Footer Placeholder 3"/>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5" name="Slide Number Placeholder 4"/>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BE98AC09-DB6E-488B-A95C-23C3863D934A}" type="slidenum">
              <a:rPr lang="en-US"/>
              <a:pPr>
                <a:defRPr/>
              </a:pPr>
              <a:t>‹#›</a:t>
            </a:fld>
            <a:endParaRPr lang="en-US"/>
          </a:p>
        </p:txBody>
      </p:sp>
    </p:spTree>
    <p:extLst>
      <p:ext uri="{BB962C8B-B14F-4D97-AF65-F5344CB8AC3E}">
        <p14:creationId xmlns:p14="http://schemas.microsoft.com/office/powerpoint/2010/main" val="390093755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7C5370EE-27F7-4C6D-9C51-93F207FCBF8F}" type="datetimeFigureOut">
              <a:rPr lang="en-US"/>
              <a:pPr>
                <a:defRPr/>
              </a:pPr>
              <a:t>4/8/2012</a:t>
            </a:fld>
            <a:endParaRPr lang="en-US"/>
          </a:p>
        </p:txBody>
      </p:sp>
      <p:sp>
        <p:nvSpPr>
          <p:cNvPr id="3" name="Footer Placeholder 2"/>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4" name="Slide Number Placeholder 3"/>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F98BBF9D-2B9F-4131-B092-360B33036B45}" type="slidenum">
              <a:rPr lang="en-US"/>
              <a:pPr>
                <a:defRPr/>
              </a:pPr>
              <a:t>‹#›</a:t>
            </a:fld>
            <a:endParaRPr lang="en-US"/>
          </a:p>
        </p:txBody>
      </p:sp>
    </p:spTree>
    <p:extLst>
      <p:ext uri="{BB962C8B-B14F-4D97-AF65-F5344CB8AC3E}">
        <p14:creationId xmlns:p14="http://schemas.microsoft.com/office/powerpoint/2010/main" val="318520480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3F31120C-952C-48DE-B8ED-AB02C56D2E1A}" type="datetimeFigureOut">
              <a:rPr lang="en-US"/>
              <a:pPr>
                <a:defRPr/>
              </a:pPr>
              <a:t>4/8/2012</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3A09FCAF-0844-41E9-9BDD-9B390A502ECC}" type="slidenum">
              <a:rPr lang="en-US"/>
              <a:pPr>
                <a:defRPr/>
              </a:pPr>
              <a:t>‹#›</a:t>
            </a:fld>
            <a:endParaRPr lang="en-US"/>
          </a:p>
        </p:txBody>
      </p:sp>
    </p:spTree>
    <p:extLst>
      <p:ext uri="{BB962C8B-B14F-4D97-AF65-F5344CB8AC3E}">
        <p14:creationId xmlns:p14="http://schemas.microsoft.com/office/powerpoint/2010/main" val="341973131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52FF2202-9237-4797-A0DF-52DCAF48883E}" type="datetimeFigureOut">
              <a:rPr lang="en-US"/>
              <a:pPr>
                <a:defRPr/>
              </a:pPr>
              <a:t>4/8/2012</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76A96600-7FE4-421A-BBD0-05B51453554E}" type="slidenum">
              <a:rPr lang="en-US"/>
              <a:pPr>
                <a:defRPr/>
              </a:pPr>
              <a:t>‹#›</a:t>
            </a:fld>
            <a:endParaRPr lang="en-US"/>
          </a:p>
        </p:txBody>
      </p:sp>
    </p:spTree>
    <p:extLst>
      <p:ext uri="{BB962C8B-B14F-4D97-AF65-F5344CB8AC3E}">
        <p14:creationId xmlns:p14="http://schemas.microsoft.com/office/powerpoint/2010/main" val="319425541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EAD934C2-1930-4719-BB4A-005818BFBDBF}" type="datetimeFigureOut">
              <a:rPr lang="en-US"/>
              <a:pPr>
                <a:defRPr/>
              </a:pPr>
              <a:t>4/8/2012</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A7AE3C35-B954-445E-A43D-281700FD5A74}" type="slidenum">
              <a:rPr lang="en-US"/>
              <a:pPr>
                <a:defRPr/>
              </a:pPr>
              <a:t>‹#›</a:t>
            </a:fld>
            <a:endParaRPr lang="en-US"/>
          </a:p>
        </p:txBody>
      </p:sp>
    </p:spTree>
    <p:extLst>
      <p:ext uri="{BB962C8B-B14F-4D97-AF65-F5344CB8AC3E}">
        <p14:creationId xmlns:p14="http://schemas.microsoft.com/office/powerpoint/2010/main" val="41117542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fld id="{5D5DCF8B-92E1-48F7-BBA2-C4D0258C0547}" type="slidenum">
              <a:rPr lang="en-US"/>
              <a:pPr>
                <a:defRPr/>
              </a:pPr>
              <a:t>‹#›</a:t>
            </a:fld>
            <a:endParaRPr lang="en-US"/>
          </a:p>
        </p:txBody>
      </p:sp>
    </p:spTree>
    <p:extLst>
      <p:ext uri="{BB962C8B-B14F-4D97-AF65-F5344CB8AC3E}">
        <p14:creationId xmlns:p14="http://schemas.microsoft.com/office/powerpoint/2010/main" val="286700104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0CDD37FA-4C77-4301-AD07-7F83CCC79339}" type="datetimeFigureOut">
              <a:rPr lang="en-US"/>
              <a:pPr>
                <a:defRPr/>
              </a:pPr>
              <a:t>4/8/2012</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5DED57F8-68E0-4306-8DFA-B87A465BBA74}" type="slidenum">
              <a:rPr lang="en-US"/>
              <a:pPr>
                <a:defRPr/>
              </a:pPr>
              <a:t>‹#›</a:t>
            </a:fld>
            <a:endParaRPr lang="en-US"/>
          </a:p>
        </p:txBody>
      </p:sp>
    </p:spTree>
    <p:extLst>
      <p:ext uri="{BB962C8B-B14F-4D97-AF65-F5344CB8AC3E}">
        <p14:creationId xmlns:p14="http://schemas.microsoft.com/office/powerpoint/2010/main" val="75949397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a:solidFill>
                <a:srgbClr val="000000"/>
              </a:solidFill>
            </a:endParaRPr>
          </a:p>
        </p:txBody>
      </p:sp>
      <p:sp>
        <p:nvSpPr>
          <p:cNvPr id="5" name="Footer Placeholder 4"/>
          <p:cNvSpPr>
            <a:spLocks noGrp="1"/>
          </p:cNvSpPr>
          <p:nvPr>
            <p:ph type="ftr" sz="quarter" idx="11"/>
          </p:nvPr>
        </p:nvSpPr>
        <p:spPr/>
        <p:txBody>
          <a:bodyPr/>
          <a:lstStyle/>
          <a:p>
            <a:pPr>
              <a:defRPr/>
            </a:pPr>
            <a:endParaRPr lang="en-US">
              <a:solidFill>
                <a:srgbClr val="000000"/>
              </a:solidFill>
            </a:endParaRPr>
          </a:p>
        </p:txBody>
      </p:sp>
      <p:sp>
        <p:nvSpPr>
          <p:cNvPr id="6" name="Slide Number Placeholder 5"/>
          <p:cNvSpPr>
            <a:spLocks noGrp="1"/>
          </p:cNvSpPr>
          <p:nvPr>
            <p:ph type="sldNum" sz="quarter" idx="12"/>
          </p:nvPr>
        </p:nvSpPr>
        <p:spPr/>
        <p:txBody>
          <a:bodyPr/>
          <a:lstStyle/>
          <a:p>
            <a:pPr>
              <a:defRPr/>
            </a:pPr>
            <a:fld id="{39F32644-903F-4E4A-95FE-62581509F478}"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2296616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solidFill>
                <a:srgbClr val="000000"/>
              </a:solidFill>
            </a:endParaRPr>
          </a:p>
        </p:txBody>
      </p:sp>
      <p:sp>
        <p:nvSpPr>
          <p:cNvPr id="5" name="Footer Placeholder 4"/>
          <p:cNvSpPr>
            <a:spLocks noGrp="1"/>
          </p:cNvSpPr>
          <p:nvPr>
            <p:ph type="ftr" sz="quarter" idx="11"/>
          </p:nvPr>
        </p:nvSpPr>
        <p:spPr/>
        <p:txBody>
          <a:bodyPr/>
          <a:lstStyle/>
          <a:p>
            <a:pPr>
              <a:defRPr/>
            </a:pPr>
            <a:endParaRPr lang="en-US">
              <a:solidFill>
                <a:srgbClr val="000000"/>
              </a:solidFill>
            </a:endParaRPr>
          </a:p>
        </p:txBody>
      </p:sp>
      <p:sp>
        <p:nvSpPr>
          <p:cNvPr id="6" name="Slide Number Placeholder 5"/>
          <p:cNvSpPr>
            <a:spLocks noGrp="1"/>
          </p:cNvSpPr>
          <p:nvPr>
            <p:ph type="sldNum" sz="quarter" idx="12"/>
          </p:nvPr>
        </p:nvSpPr>
        <p:spPr/>
        <p:txBody>
          <a:bodyPr/>
          <a:lstStyle/>
          <a:p>
            <a:pPr>
              <a:defRPr/>
            </a:pPr>
            <a:fld id="{31FFFD9B-7827-49DA-A5E9-98A14444BA16}"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1064682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solidFill>
                <a:srgbClr val="000000"/>
              </a:solidFill>
            </a:endParaRPr>
          </a:p>
        </p:txBody>
      </p:sp>
      <p:sp>
        <p:nvSpPr>
          <p:cNvPr id="5" name="Footer Placeholder 4"/>
          <p:cNvSpPr>
            <a:spLocks noGrp="1"/>
          </p:cNvSpPr>
          <p:nvPr>
            <p:ph type="ftr" sz="quarter" idx="11"/>
          </p:nvPr>
        </p:nvSpPr>
        <p:spPr/>
        <p:txBody>
          <a:bodyPr/>
          <a:lstStyle/>
          <a:p>
            <a:pPr>
              <a:defRPr/>
            </a:pPr>
            <a:endParaRPr lang="en-US">
              <a:solidFill>
                <a:srgbClr val="000000"/>
              </a:solidFill>
            </a:endParaRPr>
          </a:p>
        </p:txBody>
      </p:sp>
      <p:sp>
        <p:nvSpPr>
          <p:cNvPr id="6" name="Slide Number Placeholder 5"/>
          <p:cNvSpPr>
            <a:spLocks noGrp="1"/>
          </p:cNvSpPr>
          <p:nvPr>
            <p:ph type="sldNum" sz="quarter" idx="12"/>
          </p:nvPr>
        </p:nvSpPr>
        <p:spPr/>
        <p:txBody>
          <a:bodyPr/>
          <a:lstStyle/>
          <a:p>
            <a:pPr>
              <a:defRPr/>
            </a:pPr>
            <a:fld id="{610F8166-6E67-435C-9740-6CD1459207E9}"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429991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a:solidFill>
                <a:srgbClr val="000000"/>
              </a:solidFill>
            </a:endParaRPr>
          </a:p>
        </p:txBody>
      </p:sp>
      <p:sp>
        <p:nvSpPr>
          <p:cNvPr id="6" name="Footer Placeholder 5"/>
          <p:cNvSpPr>
            <a:spLocks noGrp="1"/>
          </p:cNvSpPr>
          <p:nvPr>
            <p:ph type="ftr" sz="quarter" idx="11"/>
          </p:nvPr>
        </p:nvSpPr>
        <p:spPr/>
        <p:txBody>
          <a:bodyPr/>
          <a:lstStyle/>
          <a:p>
            <a:pPr>
              <a:defRPr/>
            </a:pPr>
            <a:endParaRPr lang="en-US">
              <a:solidFill>
                <a:srgbClr val="000000"/>
              </a:solidFill>
            </a:endParaRPr>
          </a:p>
        </p:txBody>
      </p:sp>
      <p:sp>
        <p:nvSpPr>
          <p:cNvPr id="7" name="Slide Number Placeholder 6"/>
          <p:cNvSpPr>
            <a:spLocks noGrp="1"/>
          </p:cNvSpPr>
          <p:nvPr>
            <p:ph type="sldNum" sz="quarter" idx="12"/>
          </p:nvPr>
        </p:nvSpPr>
        <p:spPr/>
        <p:txBody>
          <a:bodyPr/>
          <a:lstStyle/>
          <a:p>
            <a:pPr>
              <a:defRPr/>
            </a:pPr>
            <a:fld id="{F0335BAC-D573-47F2-BBB9-4A68ADEC0391}"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5937416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a:solidFill>
                <a:srgbClr val="000000"/>
              </a:solidFill>
            </a:endParaRPr>
          </a:p>
        </p:txBody>
      </p:sp>
      <p:sp>
        <p:nvSpPr>
          <p:cNvPr id="8" name="Footer Placeholder 7"/>
          <p:cNvSpPr>
            <a:spLocks noGrp="1"/>
          </p:cNvSpPr>
          <p:nvPr>
            <p:ph type="ftr" sz="quarter" idx="11"/>
          </p:nvPr>
        </p:nvSpPr>
        <p:spPr/>
        <p:txBody>
          <a:bodyPr/>
          <a:lstStyle/>
          <a:p>
            <a:pPr>
              <a:defRPr/>
            </a:pPr>
            <a:endParaRPr lang="en-US">
              <a:solidFill>
                <a:srgbClr val="000000"/>
              </a:solidFill>
            </a:endParaRPr>
          </a:p>
        </p:txBody>
      </p:sp>
      <p:sp>
        <p:nvSpPr>
          <p:cNvPr id="9" name="Slide Number Placeholder 8"/>
          <p:cNvSpPr>
            <a:spLocks noGrp="1"/>
          </p:cNvSpPr>
          <p:nvPr>
            <p:ph type="sldNum" sz="quarter" idx="12"/>
          </p:nvPr>
        </p:nvSpPr>
        <p:spPr/>
        <p:txBody>
          <a:bodyPr/>
          <a:lstStyle/>
          <a:p>
            <a:pPr>
              <a:defRPr/>
            </a:pPr>
            <a:fld id="{993BEB47-7487-4E06-9088-5F5C480086A4}"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4206531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a:solidFill>
                <a:srgbClr val="000000"/>
              </a:solidFill>
            </a:endParaRPr>
          </a:p>
        </p:txBody>
      </p:sp>
      <p:sp>
        <p:nvSpPr>
          <p:cNvPr id="4" name="Footer Placeholder 3"/>
          <p:cNvSpPr>
            <a:spLocks noGrp="1"/>
          </p:cNvSpPr>
          <p:nvPr>
            <p:ph type="ftr" sz="quarter" idx="11"/>
          </p:nvPr>
        </p:nvSpPr>
        <p:spPr/>
        <p:txBody>
          <a:bodyPr/>
          <a:lstStyle/>
          <a:p>
            <a:pPr>
              <a:defRPr/>
            </a:pPr>
            <a:endParaRPr lang="en-US">
              <a:solidFill>
                <a:srgbClr val="000000"/>
              </a:solidFill>
            </a:endParaRPr>
          </a:p>
        </p:txBody>
      </p:sp>
      <p:sp>
        <p:nvSpPr>
          <p:cNvPr id="5" name="Slide Number Placeholder 4"/>
          <p:cNvSpPr>
            <a:spLocks noGrp="1"/>
          </p:cNvSpPr>
          <p:nvPr>
            <p:ph type="sldNum" sz="quarter" idx="12"/>
          </p:nvPr>
        </p:nvSpPr>
        <p:spPr/>
        <p:txBody>
          <a:bodyPr/>
          <a:lstStyle/>
          <a:p>
            <a:pPr>
              <a:defRPr/>
            </a:pPr>
            <a:fld id="{A3658977-BFA5-447F-AD8C-1EFAC735A21D}"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1538581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solidFill>
                <a:srgbClr val="000000"/>
              </a:solidFill>
            </a:endParaRPr>
          </a:p>
        </p:txBody>
      </p:sp>
      <p:sp>
        <p:nvSpPr>
          <p:cNvPr id="3" name="Footer Placeholder 2"/>
          <p:cNvSpPr>
            <a:spLocks noGrp="1"/>
          </p:cNvSpPr>
          <p:nvPr>
            <p:ph type="ftr" sz="quarter" idx="11"/>
          </p:nvPr>
        </p:nvSpPr>
        <p:spPr/>
        <p:txBody>
          <a:bodyPr/>
          <a:lstStyle/>
          <a:p>
            <a:pPr>
              <a:defRPr/>
            </a:pPr>
            <a:endParaRPr lang="en-US">
              <a:solidFill>
                <a:srgbClr val="000000"/>
              </a:solidFill>
            </a:endParaRPr>
          </a:p>
        </p:txBody>
      </p:sp>
      <p:sp>
        <p:nvSpPr>
          <p:cNvPr id="4" name="Slide Number Placeholder 3"/>
          <p:cNvSpPr>
            <a:spLocks noGrp="1"/>
          </p:cNvSpPr>
          <p:nvPr>
            <p:ph type="sldNum" sz="quarter" idx="12"/>
          </p:nvPr>
        </p:nvSpPr>
        <p:spPr/>
        <p:txBody>
          <a:bodyPr/>
          <a:lstStyle/>
          <a:p>
            <a:pPr>
              <a:defRPr/>
            </a:pPr>
            <a:fld id="{55D0DFC2-5272-4BA4-8A18-D6E8C53F4D5D}"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5686512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solidFill>
                <a:srgbClr val="000000"/>
              </a:solidFill>
            </a:endParaRPr>
          </a:p>
        </p:txBody>
      </p:sp>
      <p:sp>
        <p:nvSpPr>
          <p:cNvPr id="6" name="Footer Placeholder 5"/>
          <p:cNvSpPr>
            <a:spLocks noGrp="1"/>
          </p:cNvSpPr>
          <p:nvPr>
            <p:ph type="ftr" sz="quarter" idx="11"/>
          </p:nvPr>
        </p:nvSpPr>
        <p:spPr/>
        <p:txBody>
          <a:bodyPr/>
          <a:lstStyle/>
          <a:p>
            <a:pPr>
              <a:defRPr/>
            </a:pPr>
            <a:endParaRPr lang="en-US">
              <a:solidFill>
                <a:srgbClr val="000000"/>
              </a:solidFill>
            </a:endParaRPr>
          </a:p>
        </p:txBody>
      </p:sp>
      <p:sp>
        <p:nvSpPr>
          <p:cNvPr id="7" name="Slide Number Placeholder 6"/>
          <p:cNvSpPr>
            <a:spLocks noGrp="1"/>
          </p:cNvSpPr>
          <p:nvPr>
            <p:ph type="sldNum" sz="quarter" idx="12"/>
          </p:nvPr>
        </p:nvSpPr>
        <p:spPr/>
        <p:txBody>
          <a:bodyPr/>
          <a:lstStyle/>
          <a:p>
            <a:pPr>
              <a:defRPr/>
            </a:pPr>
            <a:fld id="{227B05F0-9FE7-495D-8034-4BA8751FD166}"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5491230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solidFill>
                <a:srgbClr val="000000"/>
              </a:solidFill>
            </a:endParaRPr>
          </a:p>
        </p:txBody>
      </p:sp>
      <p:sp>
        <p:nvSpPr>
          <p:cNvPr id="6" name="Footer Placeholder 5"/>
          <p:cNvSpPr>
            <a:spLocks noGrp="1"/>
          </p:cNvSpPr>
          <p:nvPr>
            <p:ph type="ftr" sz="quarter" idx="11"/>
          </p:nvPr>
        </p:nvSpPr>
        <p:spPr/>
        <p:txBody>
          <a:bodyPr/>
          <a:lstStyle/>
          <a:p>
            <a:pPr>
              <a:defRPr/>
            </a:pPr>
            <a:endParaRPr lang="en-US">
              <a:solidFill>
                <a:srgbClr val="000000"/>
              </a:solidFill>
            </a:endParaRPr>
          </a:p>
        </p:txBody>
      </p:sp>
      <p:sp>
        <p:nvSpPr>
          <p:cNvPr id="7" name="Slide Number Placeholder 6"/>
          <p:cNvSpPr>
            <a:spLocks noGrp="1"/>
          </p:cNvSpPr>
          <p:nvPr>
            <p:ph type="sldNum" sz="quarter" idx="12"/>
          </p:nvPr>
        </p:nvSpPr>
        <p:spPr/>
        <p:txBody>
          <a:bodyPr/>
          <a:lstStyle/>
          <a:p>
            <a:pPr>
              <a:defRPr/>
            </a:pPr>
            <a:fld id="{688D826F-633D-4A70-8C40-63FE7CD005E7}"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445379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fld id="{E90F3324-D925-4CCB-AC65-3B2302162DF2}" type="slidenum">
              <a:rPr lang="en-US"/>
              <a:pPr>
                <a:defRPr/>
              </a:pPr>
              <a:t>‹#›</a:t>
            </a:fld>
            <a:endParaRPr lang="en-US"/>
          </a:p>
        </p:txBody>
      </p:sp>
    </p:spTree>
    <p:extLst>
      <p:ext uri="{BB962C8B-B14F-4D97-AF65-F5344CB8AC3E}">
        <p14:creationId xmlns:p14="http://schemas.microsoft.com/office/powerpoint/2010/main" val="6658958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solidFill>
                <a:srgbClr val="000000"/>
              </a:solidFill>
            </a:endParaRPr>
          </a:p>
        </p:txBody>
      </p:sp>
      <p:sp>
        <p:nvSpPr>
          <p:cNvPr id="5" name="Footer Placeholder 4"/>
          <p:cNvSpPr>
            <a:spLocks noGrp="1"/>
          </p:cNvSpPr>
          <p:nvPr>
            <p:ph type="ftr" sz="quarter" idx="11"/>
          </p:nvPr>
        </p:nvSpPr>
        <p:spPr/>
        <p:txBody>
          <a:bodyPr/>
          <a:lstStyle/>
          <a:p>
            <a:pPr>
              <a:defRPr/>
            </a:pPr>
            <a:endParaRPr lang="en-US">
              <a:solidFill>
                <a:srgbClr val="000000"/>
              </a:solidFill>
            </a:endParaRPr>
          </a:p>
        </p:txBody>
      </p:sp>
      <p:sp>
        <p:nvSpPr>
          <p:cNvPr id="6" name="Slide Number Placeholder 5"/>
          <p:cNvSpPr>
            <a:spLocks noGrp="1"/>
          </p:cNvSpPr>
          <p:nvPr>
            <p:ph type="sldNum" sz="quarter" idx="12"/>
          </p:nvPr>
        </p:nvSpPr>
        <p:spPr/>
        <p:txBody>
          <a:bodyPr/>
          <a:lstStyle/>
          <a:p>
            <a:pPr>
              <a:defRPr/>
            </a:pPr>
            <a:fld id="{ADCEE20B-4775-44A8-B8BF-DFD011681E87}"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5790577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solidFill>
                <a:srgbClr val="000000"/>
              </a:solidFill>
            </a:endParaRPr>
          </a:p>
        </p:txBody>
      </p:sp>
      <p:sp>
        <p:nvSpPr>
          <p:cNvPr id="5" name="Footer Placeholder 4"/>
          <p:cNvSpPr>
            <a:spLocks noGrp="1"/>
          </p:cNvSpPr>
          <p:nvPr>
            <p:ph type="ftr" sz="quarter" idx="11"/>
          </p:nvPr>
        </p:nvSpPr>
        <p:spPr/>
        <p:txBody>
          <a:bodyPr/>
          <a:lstStyle/>
          <a:p>
            <a:pPr>
              <a:defRPr/>
            </a:pPr>
            <a:endParaRPr lang="en-US">
              <a:solidFill>
                <a:srgbClr val="000000"/>
              </a:solidFill>
            </a:endParaRPr>
          </a:p>
        </p:txBody>
      </p:sp>
      <p:sp>
        <p:nvSpPr>
          <p:cNvPr id="6" name="Slide Number Placeholder 5"/>
          <p:cNvSpPr>
            <a:spLocks noGrp="1"/>
          </p:cNvSpPr>
          <p:nvPr>
            <p:ph type="sldNum" sz="quarter" idx="12"/>
          </p:nvPr>
        </p:nvSpPr>
        <p:spPr/>
        <p:txBody>
          <a:bodyPr/>
          <a:lstStyle/>
          <a:p>
            <a:pPr>
              <a:defRPr/>
            </a:pPr>
            <a:fld id="{23003697-9D52-46EE-9C12-BB94691C0139}"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261300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fld id="{F05D5F39-CFE1-4464-B88B-71A14BA9BC50}" type="slidenum">
              <a:rPr lang="en-US"/>
              <a:pPr>
                <a:defRPr/>
              </a:pPr>
              <a:t>‹#›</a:t>
            </a:fld>
            <a:endParaRPr lang="en-US"/>
          </a:p>
        </p:txBody>
      </p:sp>
    </p:spTree>
    <p:extLst>
      <p:ext uri="{BB962C8B-B14F-4D97-AF65-F5344CB8AC3E}">
        <p14:creationId xmlns:p14="http://schemas.microsoft.com/office/powerpoint/2010/main" val="1245780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6" name="Rectangle 12"/>
          <p:cNvSpPr>
            <a:spLocks noGrp="1" noChangeArrowheads="1"/>
          </p:cNvSpPr>
          <p:nvPr>
            <p:ph type="sldNum" sz="quarter" idx="12"/>
          </p:nvPr>
        </p:nvSpPr>
        <p:spPr>
          <a:ln/>
        </p:spPr>
        <p:txBody>
          <a:bodyPr/>
          <a:lstStyle>
            <a:lvl1pPr>
              <a:defRPr/>
            </a:lvl1pPr>
          </a:lstStyle>
          <a:p>
            <a:pPr>
              <a:defRPr/>
            </a:pPr>
            <a:fld id="{5AF24D36-3FF1-48C0-9C93-7B269DB3930C}"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17359701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178F8A36-C918-4A38-ADBE-AD93B7E8D49E}" type="slidenum">
              <a:rPr lang="en-US"/>
              <a:pPr>
                <a:defRPr/>
              </a:pPr>
              <a:t>‹#›</a:t>
            </a:fld>
            <a:endParaRPr lang="en-US"/>
          </a:p>
        </p:txBody>
      </p:sp>
    </p:spTree>
    <p:extLst>
      <p:ext uri="{BB962C8B-B14F-4D97-AF65-F5344CB8AC3E}">
        <p14:creationId xmlns:p14="http://schemas.microsoft.com/office/powerpoint/2010/main" val="26739306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642C655E-9F18-4C73-B53F-0001B8F211C2}" type="slidenum">
              <a:rPr lang="en-US"/>
              <a:pPr>
                <a:defRPr/>
              </a:pPr>
              <a:t>‹#›</a:t>
            </a:fld>
            <a:endParaRPr lang="en-US"/>
          </a:p>
        </p:txBody>
      </p:sp>
    </p:spTree>
    <p:extLst>
      <p:ext uri="{BB962C8B-B14F-4D97-AF65-F5344CB8AC3E}">
        <p14:creationId xmlns:p14="http://schemas.microsoft.com/office/powerpoint/2010/main" val="12643629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07440F34-484D-49D1-A431-D5156DC5D9C1}" type="slidenum">
              <a:rPr lang="en-US"/>
              <a:pPr>
                <a:defRPr/>
              </a:pPr>
              <a:t>‹#›</a:t>
            </a:fld>
            <a:endParaRPr lang="en-US"/>
          </a:p>
        </p:txBody>
      </p:sp>
    </p:spTree>
    <p:extLst>
      <p:ext uri="{BB962C8B-B14F-4D97-AF65-F5344CB8AC3E}">
        <p14:creationId xmlns:p14="http://schemas.microsoft.com/office/powerpoint/2010/main" val="3335156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1400" y="609600"/>
            <a:ext cx="15240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819400" y="609600"/>
            <a:ext cx="44196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AF00DCF8-ACA0-451D-BFC3-27C28FD8942A}" type="slidenum">
              <a:rPr lang="en-US"/>
              <a:pPr>
                <a:defRPr/>
              </a:pPr>
              <a:t>‹#›</a:t>
            </a:fld>
            <a:endParaRPr lang="en-US"/>
          </a:p>
        </p:txBody>
      </p:sp>
    </p:spTree>
    <p:extLst>
      <p:ext uri="{BB962C8B-B14F-4D97-AF65-F5344CB8AC3E}">
        <p14:creationId xmlns:p14="http://schemas.microsoft.com/office/powerpoint/2010/main" val="5782760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B4AD2A69-682A-4BB9-A0FB-EB567EA91938}" type="datetimeFigureOut">
              <a:rPr lang="en-US"/>
              <a:pPr>
                <a:defRPr/>
              </a:pPr>
              <a:t>4/8/2012</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107F3C57-9906-4069-87EB-45A6A4ADD320}" type="slidenum">
              <a:rPr lang="en-US"/>
              <a:pPr>
                <a:defRPr/>
              </a:pPr>
              <a:t>‹#›</a:t>
            </a:fld>
            <a:endParaRPr lang="en-US"/>
          </a:p>
        </p:txBody>
      </p:sp>
    </p:spTree>
    <p:extLst>
      <p:ext uri="{BB962C8B-B14F-4D97-AF65-F5344CB8AC3E}">
        <p14:creationId xmlns:p14="http://schemas.microsoft.com/office/powerpoint/2010/main" val="3959763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0027DB23-79D9-4EC4-A054-AEDCD5F262D6}" type="datetimeFigureOut">
              <a:rPr lang="en-US"/>
              <a:pPr>
                <a:defRPr/>
              </a:pPr>
              <a:t>4/8/2012</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1EC3F221-B2B1-4237-97FB-B77AA8659051}" type="slidenum">
              <a:rPr lang="en-US"/>
              <a:pPr>
                <a:defRPr/>
              </a:pPr>
              <a:t>‹#›</a:t>
            </a:fld>
            <a:endParaRPr lang="en-US"/>
          </a:p>
        </p:txBody>
      </p:sp>
    </p:spTree>
    <p:extLst>
      <p:ext uri="{BB962C8B-B14F-4D97-AF65-F5344CB8AC3E}">
        <p14:creationId xmlns:p14="http://schemas.microsoft.com/office/powerpoint/2010/main" val="11001984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7ADAB90A-51BD-45B1-B214-90BE6947F3C0}" type="datetimeFigureOut">
              <a:rPr lang="en-US"/>
              <a:pPr>
                <a:defRPr/>
              </a:pPr>
              <a:t>4/8/2012</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BDC47A4C-CD7D-4744-97A0-C19F9AFD983D}" type="slidenum">
              <a:rPr lang="en-US"/>
              <a:pPr>
                <a:defRPr/>
              </a:pPr>
              <a:t>‹#›</a:t>
            </a:fld>
            <a:endParaRPr lang="en-US"/>
          </a:p>
        </p:txBody>
      </p:sp>
    </p:spTree>
    <p:extLst>
      <p:ext uri="{BB962C8B-B14F-4D97-AF65-F5344CB8AC3E}">
        <p14:creationId xmlns:p14="http://schemas.microsoft.com/office/powerpoint/2010/main" val="1189762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47CA82A7-152A-4B85-93EF-084FAAD6E47A}" type="datetimeFigureOut">
              <a:rPr lang="en-US"/>
              <a:pPr>
                <a:defRPr/>
              </a:pPr>
              <a:t>4/8/2012</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1A26CDC4-1C81-4778-8407-A27E23D917EF}" type="slidenum">
              <a:rPr lang="en-US"/>
              <a:pPr>
                <a:defRPr/>
              </a:pPr>
              <a:t>‹#›</a:t>
            </a:fld>
            <a:endParaRPr lang="en-US"/>
          </a:p>
        </p:txBody>
      </p:sp>
    </p:spTree>
    <p:extLst>
      <p:ext uri="{BB962C8B-B14F-4D97-AF65-F5344CB8AC3E}">
        <p14:creationId xmlns:p14="http://schemas.microsoft.com/office/powerpoint/2010/main" val="37779961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AFD23C4C-9348-4BCF-A20B-FF7150D4448F}" type="datetimeFigureOut">
              <a:rPr lang="en-US"/>
              <a:pPr>
                <a:defRPr/>
              </a:pPr>
              <a:t>4/8/2012</a:t>
            </a:fld>
            <a:endParaRPr lang="en-US"/>
          </a:p>
        </p:txBody>
      </p:sp>
      <p:sp>
        <p:nvSpPr>
          <p:cNvPr id="8" name="Footer Placeholder 7"/>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9" name="Slide Number Placeholder 8"/>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34313A05-DD3A-401A-9189-943FBC24A10D}" type="slidenum">
              <a:rPr lang="en-US"/>
              <a:pPr>
                <a:defRPr/>
              </a:pPr>
              <a:t>‹#›</a:t>
            </a:fld>
            <a:endParaRPr lang="en-US"/>
          </a:p>
        </p:txBody>
      </p:sp>
    </p:spTree>
    <p:extLst>
      <p:ext uri="{BB962C8B-B14F-4D97-AF65-F5344CB8AC3E}">
        <p14:creationId xmlns:p14="http://schemas.microsoft.com/office/powerpoint/2010/main" val="16361872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5F281F32-20E7-4C07-8C45-E99A932214EF}" type="datetimeFigureOut">
              <a:rPr lang="en-US"/>
              <a:pPr>
                <a:defRPr/>
              </a:pPr>
              <a:t>4/8/2012</a:t>
            </a:fld>
            <a:endParaRPr lang="en-US"/>
          </a:p>
        </p:txBody>
      </p:sp>
      <p:sp>
        <p:nvSpPr>
          <p:cNvPr id="4" name="Footer Placeholder 3"/>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5" name="Slide Number Placeholder 4"/>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0FD7BF3C-ADF1-4ED3-8F6B-0BB8084D1A35}" type="slidenum">
              <a:rPr lang="en-US"/>
              <a:pPr>
                <a:defRPr/>
              </a:pPr>
              <a:t>‹#›</a:t>
            </a:fld>
            <a:endParaRPr lang="en-US"/>
          </a:p>
        </p:txBody>
      </p:sp>
    </p:spTree>
    <p:extLst>
      <p:ext uri="{BB962C8B-B14F-4D97-AF65-F5344CB8AC3E}">
        <p14:creationId xmlns:p14="http://schemas.microsoft.com/office/powerpoint/2010/main" val="383139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6" name="Rectangle 12"/>
          <p:cNvSpPr>
            <a:spLocks noGrp="1" noChangeArrowheads="1"/>
          </p:cNvSpPr>
          <p:nvPr>
            <p:ph type="sldNum" sz="quarter" idx="12"/>
          </p:nvPr>
        </p:nvSpPr>
        <p:spPr>
          <a:ln/>
        </p:spPr>
        <p:txBody>
          <a:bodyPr/>
          <a:lstStyle>
            <a:lvl1pPr>
              <a:defRPr/>
            </a:lvl1pPr>
          </a:lstStyle>
          <a:p>
            <a:pPr>
              <a:defRPr/>
            </a:pPr>
            <a:fld id="{084F4EED-21AC-4D4C-9568-FC3011CFBD84}"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1122914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751B8116-4DE3-4CC6-B841-AF2A24ED033D}" type="datetimeFigureOut">
              <a:rPr lang="en-US"/>
              <a:pPr>
                <a:defRPr/>
              </a:pPr>
              <a:t>4/8/2012</a:t>
            </a:fld>
            <a:endParaRPr lang="en-US"/>
          </a:p>
        </p:txBody>
      </p:sp>
      <p:sp>
        <p:nvSpPr>
          <p:cNvPr id="3" name="Footer Placeholder 2"/>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4" name="Slide Number Placeholder 3"/>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03F9792E-0F3F-4DE5-B8F8-3BB6B1556FF8}" type="slidenum">
              <a:rPr lang="en-US"/>
              <a:pPr>
                <a:defRPr/>
              </a:pPr>
              <a:t>‹#›</a:t>
            </a:fld>
            <a:endParaRPr lang="en-US"/>
          </a:p>
        </p:txBody>
      </p:sp>
    </p:spTree>
    <p:extLst>
      <p:ext uri="{BB962C8B-B14F-4D97-AF65-F5344CB8AC3E}">
        <p14:creationId xmlns:p14="http://schemas.microsoft.com/office/powerpoint/2010/main" val="24286046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363EFE56-F203-4205-AD14-518B0D3CBA25}" type="datetimeFigureOut">
              <a:rPr lang="en-US"/>
              <a:pPr>
                <a:defRPr/>
              </a:pPr>
              <a:t>4/8/2012</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9B5E682E-6F69-4FE7-93A5-3D02F6BDC518}" type="slidenum">
              <a:rPr lang="en-US"/>
              <a:pPr>
                <a:defRPr/>
              </a:pPr>
              <a:t>‹#›</a:t>
            </a:fld>
            <a:endParaRPr lang="en-US"/>
          </a:p>
        </p:txBody>
      </p:sp>
    </p:spTree>
    <p:extLst>
      <p:ext uri="{BB962C8B-B14F-4D97-AF65-F5344CB8AC3E}">
        <p14:creationId xmlns:p14="http://schemas.microsoft.com/office/powerpoint/2010/main" val="13181107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37DB5EE5-5FCC-4BBC-A6E3-35F9F35D26BA}" type="datetimeFigureOut">
              <a:rPr lang="en-US"/>
              <a:pPr>
                <a:defRPr/>
              </a:pPr>
              <a:t>4/8/2012</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7503A8D0-246C-4532-8425-EE717B94B5A7}" type="slidenum">
              <a:rPr lang="en-US"/>
              <a:pPr>
                <a:defRPr/>
              </a:pPr>
              <a:t>‹#›</a:t>
            </a:fld>
            <a:endParaRPr lang="en-US"/>
          </a:p>
        </p:txBody>
      </p:sp>
    </p:spTree>
    <p:extLst>
      <p:ext uri="{BB962C8B-B14F-4D97-AF65-F5344CB8AC3E}">
        <p14:creationId xmlns:p14="http://schemas.microsoft.com/office/powerpoint/2010/main" val="19198645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E7BE792B-E6C7-4E84-9A71-2A5A1DD80B3C}" type="datetimeFigureOut">
              <a:rPr lang="en-US"/>
              <a:pPr>
                <a:defRPr/>
              </a:pPr>
              <a:t>4/8/2012</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32DDE2F4-064F-431D-9474-15BC066E73AE}" type="slidenum">
              <a:rPr lang="en-US"/>
              <a:pPr>
                <a:defRPr/>
              </a:pPr>
              <a:t>‹#›</a:t>
            </a:fld>
            <a:endParaRPr lang="en-US"/>
          </a:p>
        </p:txBody>
      </p:sp>
    </p:spTree>
    <p:extLst>
      <p:ext uri="{BB962C8B-B14F-4D97-AF65-F5344CB8AC3E}">
        <p14:creationId xmlns:p14="http://schemas.microsoft.com/office/powerpoint/2010/main" val="36264697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ECF03241-1811-465F-B002-48525EE34ADF}" type="datetimeFigureOut">
              <a:rPr lang="en-US"/>
              <a:pPr>
                <a:defRPr/>
              </a:pPr>
              <a:t>4/8/2012</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9BBAE25C-9236-4A48-AC3D-DC7E21859770}" type="slidenum">
              <a:rPr lang="en-US"/>
              <a:pPr>
                <a:defRPr/>
              </a:pPr>
              <a:t>‹#›</a:t>
            </a:fld>
            <a:endParaRPr lang="en-US"/>
          </a:p>
        </p:txBody>
      </p:sp>
    </p:spTree>
    <p:extLst>
      <p:ext uri="{BB962C8B-B14F-4D97-AF65-F5344CB8AC3E}">
        <p14:creationId xmlns:p14="http://schemas.microsoft.com/office/powerpoint/2010/main" val="29466338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D2A8239-400C-421C-AE6A-37B1D24DF4C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690897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5253686-F7B9-48F0-8F78-DF86062C297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160123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BCF7391-37FD-4970-A5F4-A88A7719D4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969543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83CE180-2000-48AA-8DEE-94AEB354F4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998364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57EE3BA6-02CB-40BF-A5CE-ED9C902EE5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78639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819400" y="1981200"/>
            <a:ext cx="2971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943600" y="1981200"/>
            <a:ext cx="2971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7" name="Rectangle 12"/>
          <p:cNvSpPr>
            <a:spLocks noGrp="1" noChangeArrowheads="1"/>
          </p:cNvSpPr>
          <p:nvPr>
            <p:ph type="sldNum" sz="quarter" idx="12"/>
          </p:nvPr>
        </p:nvSpPr>
        <p:spPr>
          <a:ln/>
        </p:spPr>
        <p:txBody>
          <a:bodyPr/>
          <a:lstStyle>
            <a:lvl1pPr>
              <a:defRPr/>
            </a:lvl1pPr>
          </a:lstStyle>
          <a:p>
            <a:pPr>
              <a:defRPr/>
            </a:pPr>
            <a:fld id="{0FB8FDC8-E121-4700-9247-A90AC5B5B80E}"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34434288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A946D70D-4873-4490-901D-1650E6E1D99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235148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E0430597-FC83-43D9-9811-DB017442082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110337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A791513-642E-443E-A240-4937EC6F6FD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456229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B5491A8-F3AA-4A81-AC65-CA42686569E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166820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BE9FAB0-4860-4341-8E8F-3080C1D7D39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644722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5C667A3-F20F-4E42-AEB7-B83E17AF3FE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129290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smtClean="0"/>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1AC36E0-011A-4381-9929-180A1C7D03F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700729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1500188" y="1708150"/>
            <a:ext cx="7646987" cy="0"/>
          </a:xfrm>
          <a:prstGeom prst="line">
            <a:avLst/>
          </a:prstGeom>
          <a:noFill/>
          <a:ln w="12700" cap="sq">
            <a:solidFill>
              <a:schemeClr val="bg2"/>
            </a:solidFill>
            <a:round/>
            <a:headEnd type="none" w="sm" len="sm"/>
            <a:tailEnd type="none" w="sm" len="sm"/>
          </a:ln>
          <a:effectLst/>
        </p:spPr>
        <p:txBody>
          <a:bodyPr/>
          <a:lstStyle/>
          <a:p>
            <a:pPr>
              <a:defRPr/>
            </a:pPr>
            <a:endParaRPr lang="en-US">
              <a:solidFill>
                <a:srgbClr val="010000"/>
              </a:solidFill>
            </a:endParaRPr>
          </a:p>
        </p:txBody>
      </p:sp>
      <p:sp>
        <p:nvSpPr>
          <p:cNvPr id="5" name="Arc 3"/>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w="9525">
            <a:noFill/>
            <a:round/>
            <a:headEnd type="none" w="sm" len="sm"/>
            <a:tailEnd type="none" w="sm" len="sm"/>
          </a:ln>
          <a:effectLst/>
        </p:spPr>
        <p:txBody>
          <a:bodyPr/>
          <a:lstStyle/>
          <a:p>
            <a:pPr>
              <a:defRPr/>
            </a:pPr>
            <a:endParaRPr lang="en-US">
              <a:solidFill>
                <a:srgbClr val="010000"/>
              </a:solidFill>
            </a:endParaRPr>
          </a:p>
        </p:txBody>
      </p:sp>
      <p:sp>
        <p:nvSpPr>
          <p:cNvPr id="3076" name="Rectangle 4"/>
          <p:cNvSpPr>
            <a:spLocks noGrp="1" noChangeArrowheads="1"/>
          </p:cNvSpPr>
          <p:nvPr>
            <p:ph type="ctrTitle" sz="quarter"/>
          </p:nvPr>
        </p:nvSpPr>
        <p:spPr>
          <a:xfrm>
            <a:off x="2590800" y="781050"/>
            <a:ext cx="6248400" cy="1143000"/>
          </a:xfrm>
        </p:spPr>
        <p:txBody>
          <a:bodyPr anchor="b"/>
          <a:lstStyle>
            <a:lvl1pPr>
              <a:defRPr sz="6600"/>
            </a:lvl1pPr>
          </a:lstStyle>
          <a:p>
            <a:r>
              <a:rPr lang="en-US"/>
              <a:t>Click to edit Master title style</a:t>
            </a:r>
          </a:p>
        </p:txBody>
      </p:sp>
      <p:sp>
        <p:nvSpPr>
          <p:cNvPr id="3077" name="Rectangle 5"/>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r>
              <a:rPr lang="en-US"/>
              <a:t>Click to edit Master subtitle style</a:t>
            </a:r>
          </a:p>
        </p:txBody>
      </p:sp>
      <p:sp>
        <p:nvSpPr>
          <p:cNvPr id="6" name="Rectangle 11"/>
          <p:cNvSpPr>
            <a:spLocks noGrp="1" noChangeArrowheads="1"/>
          </p:cNvSpPr>
          <p:nvPr>
            <p:ph type="dt" sz="quarter" idx="10"/>
          </p:nvPr>
        </p:nvSpPr>
        <p:spPr>
          <a:xfrm>
            <a:off x="152400" y="5486400"/>
            <a:ext cx="1905000" cy="304800"/>
          </a:xfrm>
        </p:spPr>
        <p:txBody>
          <a:bodyPr/>
          <a:lstStyle>
            <a:lvl1pPr>
              <a:defRPr/>
            </a:lvl1pPr>
          </a:lstStyle>
          <a:p>
            <a:pPr>
              <a:defRPr/>
            </a:pPr>
            <a:endParaRPr lang="en-US">
              <a:solidFill>
                <a:srgbClr val="009999"/>
              </a:solidFill>
            </a:endParaRPr>
          </a:p>
        </p:txBody>
      </p:sp>
      <p:sp>
        <p:nvSpPr>
          <p:cNvPr id="7" name="Rectangle 12"/>
          <p:cNvSpPr>
            <a:spLocks noGrp="1" noChangeArrowheads="1"/>
          </p:cNvSpPr>
          <p:nvPr>
            <p:ph type="ftr" sz="quarter" idx="11"/>
          </p:nvPr>
        </p:nvSpPr>
        <p:spPr>
          <a:xfrm>
            <a:off x="152400" y="5791200"/>
            <a:ext cx="2667000" cy="304800"/>
          </a:xfrm>
        </p:spPr>
        <p:txBody>
          <a:bodyPr/>
          <a:lstStyle>
            <a:lvl1pPr>
              <a:defRPr/>
            </a:lvl1pPr>
          </a:lstStyle>
          <a:p>
            <a:pPr>
              <a:defRPr/>
            </a:pPr>
            <a:endParaRPr lang="en-US">
              <a:solidFill>
                <a:srgbClr val="009999"/>
              </a:solidFill>
            </a:endParaRPr>
          </a:p>
        </p:txBody>
      </p:sp>
      <p:sp>
        <p:nvSpPr>
          <p:cNvPr id="8" name="Rectangle 13"/>
          <p:cNvSpPr>
            <a:spLocks noGrp="1" noChangeArrowheads="1"/>
          </p:cNvSpPr>
          <p:nvPr>
            <p:ph type="sldNum" sz="quarter" idx="12"/>
          </p:nvPr>
        </p:nvSpPr>
        <p:spPr/>
        <p:txBody>
          <a:bodyPr/>
          <a:lstStyle>
            <a:lvl1pPr>
              <a:defRPr/>
            </a:lvl1pPr>
          </a:lstStyle>
          <a:p>
            <a:pPr>
              <a:defRPr/>
            </a:pPr>
            <a:fld id="{ED7C69DF-8213-4E61-9C08-DD36EA1294B0}"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1334183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6" name="Rectangle 12"/>
          <p:cNvSpPr>
            <a:spLocks noGrp="1" noChangeArrowheads="1"/>
          </p:cNvSpPr>
          <p:nvPr>
            <p:ph type="sldNum" sz="quarter" idx="12"/>
          </p:nvPr>
        </p:nvSpPr>
        <p:spPr>
          <a:ln/>
        </p:spPr>
        <p:txBody>
          <a:bodyPr/>
          <a:lstStyle>
            <a:lvl1pPr>
              <a:defRPr/>
            </a:lvl1pPr>
          </a:lstStyle>
          <a:p>
            <a:pPr>
              <a:defRPr/>
            </a:pPr>
            <a:fld id="{5AF24D36-3FF1-48C0-9C93-7B269DB3930C}"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22258794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6" name="Rectangle 12"/>
          <p:cNvSpPr>
            <a:spLocks noGrp="1" noChangeArrowheads="1"/>
          </p:cNvSpPr>
          <p:nvPr>
            <p:ph type="sldNum" sz="quarter" idx="12"/>
          </p:nvPr>
        </p:nvSpPr>
        <p:spPr>
          <a:ln/>
        </p:spPr>
        <p:txBody>
          <a:bodyPr/>
          <a:lstStyle>
            <a:lvl1pPr>
              <a:defRPr/>
            </a:lvl1pPr>
          </a:lstStyle>
          <a:p>
            <a:pPr>
              <a:defRPr/>
            </a:pPr>
            <a:fld id="{084F4EED-21AC-4D4C-9568-FC3011CFBD84}"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4127574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8"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9" name="Rectangle 12"/>
          <p:cNvSpPr>
            <a:spLocks noGrp="1" noChangeArrowheads="1"/>
          </p:cNvSpPr>
          <p:nvPr>
            <p:ph type="sldNum" sz="quarter" idx="12"/>
          </p:nvPr>
        </p:nvSpPr>
        <p:spPr>
          <a:ln/>
        </p:spPr>
        <p:txBody>
          <a:bodyPr/>
          <a:lstStyle>
            <a:lvl1pPr>
              <a:defRPr/>
            </a:lvl1pPr>
          </a:lstStyle>
          <a:p>
            <a:pPr>
              <a:defRPr/>
            </a:pPr>
            <a:fld id="{BCA90293-F80F-4072-81F6-664873906BBB}"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8591727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819400" y="1981200"/>
            <a:ext cx="2971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943600" y="1981200"/>
            <a:ext cx="2971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7" name="Rectangle 12"/>
          <p:cNvSpPr>
            <a:spLocks noGrp="1" noChangeArrowheads="1"/>
          </p:cNvSpPr>
          <p:nvPr>
            <p:ph type="sldNum" sz="quarter" idx="12"/>
          </p:nvPr>
        </p:nvSpPr>
        <p:spPr>
          <a:ln/>
        </p:spPr>
        <p:txBody>
          <a:bodyPr/>
          <a:lstStyle>
            <a:lvl1pPr>
              <a:defRPr/>
            </a:lvl1pPr>
          </a:lstStyle>
          <a:p>
            <a:pPr>
              <a:defRPr/>
            </a:pPr>
            <a:fld id="{0FB8FDC8-E121-4700-9247-A90AC5B5B80E}"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14978404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8"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9" name="Rectangle 12"/>
          <p:cNvSpPr>
            <a:spLocks noGrp="1" noChangeArrowheads="1"/>
          </p:cNvSpPr>
          <p:nvPr>
            <p:ph type="sldNum" sz="quarter" idx="12"/>
          </p:nvPr>
        </p:nvSpPr>
        <p:spPr>
          <a:ln/>
        </p:spPr>
        <p:txBody>
          <a:bodyPr/>
          <a:lstStyle>
            <a:lvl1pPr>
              <a:defRPr/>
            </a:lvl1pPr>
          </a:lstStyle>
          <a:p>
            <a:pPr>
              <a:defRPr/>
            </a:pPr>
            <a:fld id="{BCA90293-F80F-4072-81F6-664873906BBB}"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21825474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4"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5" name="Rectangle 12"/>
          <p:cNvSpPr>
            <a:spLocks noGrp="1" noChangeArrowheads="1"/>
          </p:cNvSpPr>
          <p:nvPr>
            <p:ph type="sldNum" sz="quarter" idx="12"/>
          </p:nvPr>
        </p:nvSpPr>
        <p:spPr>
          <a:ln/>
        </p:spPr>
        <p:txBody>
          <a:bodyPr/>
          <a:lstStyle>
            <a:lvl1pPr>
              <a:defRPr/>
            </a:lvl1pPr>
          </a:lstStyle>
          <a:p>
            <a:pPr>
              <a:defRPr/>
            </a:pPr>
            <a:fld id="{3B10C861-A044-466F-BD55-7EF20549DC7A}"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2804788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3"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4" name="Rectangle 12"/>
          <p:cNvSpPr>
            <a:spLocks noGrp="1" noChangeArrowheads="1"/>
          </p:cNvSpPr>
          <p:nvPr>
            <p:ph type="sldNum" sz="quarter" idx="12"/>
          </p:nvPr>
        </p:nvSpPr>
        <p:spPr>
          <a:ln/>
        </p:spPr>
        <p:txBody>
          <a:bodyPr/>
          <a:lstStyle>
            <a:lvl1pPr>
              <a:defRPr/>
            </a:lvl1pPr>
          </a:lstStyle>
          <a:p>
            <a:pPr>
              <a:defRPr/>
            </a:pPr>
            <a:fld id="{3BF1E5B8-16E8-4B52-BDA7-D2443BBFB41B}"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17722722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7" name="Rectangle 12"/>
          <p:cNvSpPr>
            <a:spLocks noGrp="1" noChangeArrowheads="1"/>
          </p:cNvSpPr>
          <p:nvPr>
            <p:ph type="sldNum" sz="quarter" idx="12"/>
          </p:nvPr>
        </p:nvSpPr>
        <p:spPr>
          <a:ln/>
        </p:spPr>
        <p:txBody>
          <a:bodyPr/>
          <a:lstStyle>
            <a:lvl1pPr>
              <a:defRPr/>
            </a:lvl1pPr>
          </a:lstStyle>
          <a:p>
            <a:pPr>
              <a:defRPr/>
            </a:pPr>
            <a:fld id="{E3620690-B28C-4D98-8768-DF2CEB824300}"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4019511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7" name="Rectangle 12"/>
          <p:cNvSpPr>
            <a:spLocks noGrp="1" noChangeArrowheads="1"/>
          </p:cNvSpPr>
          <p:nvPr>
            <p:ph type="sldNum" sz="quarter" idx="12"/>
          </p:nvPr>
        </p:nvSpPr>
        <p:spPr>
          <a:ln/>
        </p:spPr>
        <p:txBody>
          <a:bodyPr/>
          <a:lstStyle>
            <a:lvl1pPr>
              <a:defRPr/>
            </a:lvl1pPr>
          </a:lstStyle>
          <a:p>
            <a:pPr>
              <a:defRPr/>
            </a:pPr>
            <a:fld id="{C9FA6CA9-6A14-4B61-A432-55061E966C96}"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8647535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6" name="Rectangle 12"/>
          <p:cNvSpPr>
            <a:spLocks noGrp="1" noChangeArrowheads="1"/>
          </p:cNvSpPr>
          <p:nvPr>
            <p:ph type="sldNum" sz="quarter" idx="12"/>
          </p:nvPr>
        </p:nvSpPr>
        <p:spPr>
          <a:ln/>
        </p:spPr>
        <p:txBody>
          <a:bodyPr/>
          <a:lstStyle>
            <a:lvl1pPr>
              <a:defRPr/>
            </a:lvl1pPr>
          </a:lstStyle>
          <a:p>
            <a:pPr>
              <a:defRPr/>
            </a:pPr>
            <a:fld id="{307CF40F-6704-4874-B53F-95046B0AE85F}"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6640219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1400" y="609600"/>
            <a:ext cx="15240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819400" y="609600"/>
            <a:ext cx="44196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6" name="Rectangle 12"/>
          <p:cNvSpPr>
            <a:spLocks noGrp="1" noChangeArrowheads="1"/>
          </p:cNvSpPr>
          <p:nvPr>
            <p:ph type="sldNum" sz="quarter" idx="12"/>
          </p:nvPr>
        </p:nvSpPr>
        <p:spPr>
          <a:ln/>
        </p:spPr>
        <p:txBody>
          <a:bodyPr/>
          <a:lstStyle>
            <a:lvl1pPr>
              <a:defRPr/>
            </a:lvl1pPr>
          </a:lstStyle>
          <a:p>
            <a:pPr>
              <a:defRPr/>
            </a:pPr>
            <a:fld id="{96F789C8-3CF7-4E16-BF85-7B9AE49BB9D5}"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14320884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1500188" y="1708150"/>
            <a:ext cx="7646987" cy="0"/>
          </a:xfrm>
          <a:prstGeom prst="line">
            <a:avLst/>
          </a:prstGeom>
          <a:noFill/>
          <a:ln w="12700" cap="sq">
            <a:solidFill>
              <a:schemeClr val="bg2"/>
            </a:solidFill>
            <a:round/>
            <a:headEnd type="none" w="sm" len="sm"/>
            <a:tailEnd type="none" w="sm" len="sm"/>
          </a:ln>
          <a:effectLst/>
        </p:spPr>
        <p:txBody>
          <a:bodyPr/>
          <a:lstStyle/>
          <a:p>
            <a:pPr algn="l">
              <a:defRPr/>
            </a:pPr>
            <a:endParaRPr lang="en-US" sz="2400">
              <a:solidFill>
                <a:srgbClr val="009999"/>
              </a:solidFill>
            </a:endParaRPr>
          </a:p>
        </p:txBody>
      </p:sp>
      <p:sp>
        <p:nvSpPr>
          <p:cNvPr id="5" name="Arc 3"/>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w="9525">
            <a:noFill/>
            <a:round/>
            <a:headEnd type="none" w="sm" len="sm"/>
            <a:tailEnd type="none" w="sm" len="sm"/>
          </a:ln>
          <a:effectLst/>
        </p:spPr>
        <p:txBody>
          <a:bodyPr/>
          <a:lstStyle/>
          <a:p>
            <a:pPr algn="l">
              <a:defRPr/>
            </a:pPr>
            <a:endParaRPr lang="en-US" sz="2400">
              <a:solidFill>
                <a:srgbClr val="009999"/>
              </a:solidFill>
            </a:endParaRPr>
          </a:p>
        </p:txBody>
      </p:sp>
      <p:sp>
        <p:nvSpPr>
          <p:cNvPr id="317444" name="Rectangle 4"/>
          <p:cNvSpPr>
            <a:spLocks noGrp="1" noChangeArrowheads="1"/>
          </p:cNvSpPr>
          <p:nvPr>
            <p:ph type="ctrTitle" sz="quarter"/>
          </p:nvPr>
        </p:nvSpPr>
        <p:spPr>
          <a:xfrm>
            <a:off x="2590800" y="781050"/>
            <a:ext cx="6248400" cy="1143000"/>
          </a:xfrm>
        </p:spPr>
        <p:txBody>
          <a:bodyPr anchor="b"/>
          <a:lstStyle>
            <a:lvl1pPr>
              <a:defRPr sz="6600"/>
            </a:lvl1pPr>
          </a:lstStyle>
          <a:p>
            <a:r>
              <a:rPr lang="en-US"/>
              <a:t>Click to edit Master title style</a:t>
            </a:r>
          </a:p>
        </p:txBody>
      </p:sp>
      <p:sp>
        <p:nvSpPr>
          <p:cNvPr id="317445" name="Rectangle 5"/>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r>
              <a:rPr lang="en-US"/>
              <a:t>Click to edit Master subtitle style</a:t>
            </a:r>
          </a:p>
        </p:txBody>
      </p:sp>
      <p:sp>
        <p:nvSpPr>
          <p:cNvPr id="6" name="Rectangle 6"/>
          <p:cNvSpPr>
            <a:spLocks noGrp="1" noChangeArrowheads="1"/>
          </p:cNvSpPr>
          <p:nvPr>
            <p:ph type="dt" sz="quarter" idx="10"/>
          </p:nvPr>
        </p:nvSpPr>
        <p:spPr>
          <a:xfrm>
            <a:off x="152400" y="5486400"/>
            <a:ext cx="1905000" cy="304800"/>
          </a:xfrm>
        </p:spPr>
        <p:txBody>
          <a:bodyPr/>
          <a:lstStyle>
            <a:lvl1pPr>
              <a:defRPr/>
            </a:lvl1pPr>
          </a:lstStyle>
          <a:p>
            <a:pPr>
              <a:defRPr/>
            </a:pPr>
            <a:endParaRPr lang="en-US"/>
          </a:p>
        </p:txBody>
      </p:sp>
      <p:sp>
        <p:nvSpPr>
          <p:cNvPr id="7" name="Rectangle 7"/>
          <p:cNvSpPr>
            <a:spLocks noGrp="1" noChangeArrowheads="1"/>
          </p:cNvSpPr>
          <p:nvPr>
            <p:ph type="ftr" sz="quarter" idx="11"/>
          </p:nvPr>
        </p:nvSpPr>
        <p:spPr>
          <a:xfrm>
            <a:off x="152400" y="5791200"/>
            <a:ext cx="2667000" cy="304800"/>
          </a:xfrm>
        </p:spPr>
        <p:txBody>
          <a:bodyPr/>
          <a:lstStyle>
            <a:lvl1pPr>
              <a:defRPr/>
            </a:lvl1pPr>
          </a:lstStyle>
          <a:p>
            <a:pPr>
              <a:defRPr/>
            </a:pPr>
            <a:endParaRPr lang="en-US"/>
          </a:p>
        </p:txBody>
      </p:sp>
      <p:sp>
        <p:nvSpPr>
          <p:cNvPr id="8" name="Rectangle 8"/>
          <p:cNvSpPr>
            <a:spLocks noGrp="1" noChangeArrowheads="1"/>
          </p:cNvSpPr>
          <p:nvPr>
            <p:ph type="sldNum" sz="quarter" idx="12"/>
          </p:nvPr>
        </p:nvSpPr>
        <p:spPr/>
        <p:txBody>
          <a:bodyPr/>
          <a:lstStyle>
            <a:lvl1pPr>
              <a:defRPr/>
            </a:lvl1pPr>
          </a:lstStyle>
          <a:p>
            <a:pPr>
              <a:defRPr/>
            </a:pPr>
            <a:fld id="{1D24A9CC-A59A-4C6F-A0F6-C2D9918CA3F0}" type="slidenum">
              <a:rPr lang="en-US"/>
              <a:pPr>
                <a:defRPr/>
              </a:pPr>
              <a:t>‹#›</a:t>
            </a:fld>
            <a:endParaRPr lang="en-US"/>
          </a:p>
        </p:txBody>
      </p:sp>
    </p:spTree>
    <p:extLst>
      <p:ext uri="{BB962C8B-B14F-4D97-AF65-F5344CB8AC3E}">
        <p14:creationId xmlns:p14="http://schemas.microsoft.com/office/powerpoint/2010/main" val="11364900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DD062351-EBA6-4890-B79B-3CA8F199B830}" type="slidenum">
              <a:rPr lang="en-US"/>
              <a:pPr>
                <a:defRPr/>
              </a:pPr>
              <a:t>‹#›</a:t>
            </a:fld>
            <a:endParaRPr lang="en-US"/>
          </a:p>
        </p:txBody>
      </p:sp>
    </p:spTree>
    <p:extLst>
      <p:ext uri="{BB962C8B-B14F-4D97-AF65-F5344CB8AC3E}">
        <p14:creationId xmlns:p14="http://schemas.microsoft.com/office/powerpoint/2010/main" val="705190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4"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5" name="Rectangle 12"/>
          <p:cNvSpPr>
            <a:spLocks noGrp="1" noChangeArrowheads="1"/>
          </p:cNvSpPr>
          <p:nvPr>
            <p:ph type="sldNum" sz="quarter" idx="12"/>
          </p:nvPr>
        </p:nvSpPr>
        <p:spPr>
          <a:ln/>
        </p:spPr>
        <p:txBody>
          <a:bodyPr/>
          <a:lstStyle>
            <a:lvl1pPr>
              <a:defRPr/>
            </a:lvl1pPr>
          </a:lstStyle>
          <a:p>
            <a:pPr>
              <a:defRPr/>
            </a:pPr>
            <a:fld id="{3B10C861-A044-466F-BD55-7EF20549DC7A}"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234044033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C40055FE-1138-4462-A37B-FD6ECB9E380F}" type="slidenum">
              <a:rPr lang="en-US"/>
              <a:pPr>
                <a:defRPr/>
              </a:pPr>
              <a:t>‹#›</a:t>
            </a:fld>
            <a:endParaRPr lang="en-US"/>
          </a:p>
        </p:txBody>
      </p:sp>
    </p:spTree>
    <p:extLst>
      <p:ext uri="{BB962C8B-B14F-4D97-AF65-F5344CB8AC3E}">
        <p14:creationId xmlns:p14="http://schemas.microsoft.com/office/powerpoint/2010/main" val="11891475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819400" y="1981200"/>
            <a:ext cx="2971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943600" y="1981200"/>
            <a:ext cx="2971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9F00E8B9-8E6E-4078-9064-4520B1C944BB}" type="slidenum">
              <a:rPr lang="en-US"/>
              <a:pPr>
                <a:defRPr/>
              </a:pPr>
              <a:t>‹#›</a:t>
            </a:fld>
            <a:endParaRPr lang="en-US"/>
          </a:p>
        </p:txBody>
      </p:sp>
    </p:spTree>
    <p:extLst>
      <p:ext uri="{BB962C8B-B14F-4D97-AF65-F5344CB8AC3E}">
        <p14:creationId xmlns:p14="http://schemas.microsoft.com/office/powerpoint/2010/main" val="39630708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fld id="{7AD12A8F-4E50-49C9-9189-4743B2A575DA}" type="slidenum">
              <a:rPr lang="en-US"/>
              <a:pPr>
                <a:defRPr/>
              </a:pPr>
              <a:t>‹#›</a:t>
            </a:fld>
            <a:endParaRPr lang="en-US"/>
          </a:p>
        </p:txBody>
      </p:sp>
    </p:spTree>
    <p:extLst>
      <p:ext uri="{BB962C8B-B14F-4D97-AF65-F5344CB8AC3E}">
        <p14:creationId xmlns:p14="http://schemas.microsoft.com/office/powerpoint/2010/main" val="280925370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fld id="{45D8A100-5D99-49FF-90B9-F09DF450F772}" type="slidenum">
              <a:rPr lang="en-US"/>
              <a:pPr>
                <a:defRPr/>
              </a:pPr>
              <a:t>‹#›</a:t>
            </a:fld>
            <a:endParaRPr lang="en-US"/>
          </a:p>
        </p:txBody>
      </p:sp>
    </p:spTree>
    <p:extLst>
      <p:ext uri="{BB962C8B-B14F-4D97-AF65-F5344CB8AC3E}">
        <p14:creationId xmlns:p14="http://schemas.microsoft.com/office/powerpoint/2010/main" val="35670056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fld id="{3BDCEDD9-4AD1-4B7B-85FC-0E428EEF0C10}" type="slidenum">
              <a:rPr lang="en-US"/>
              <a:pPr>
                <a:defRPr/>
              </a:pPr>
              <a:t>‹#›</a:t>
            </a:fld>
            <a:endParaRPr lang="en-US"/>
          </a:p>
        </p:txBody>
      </p:sp>
    </p:spTree>
    <p:extLst>
      <p:ext uri="{BB962C8B-B14F-4D97-AF65-F5344CB8AC3E}">
        <p14:creationId xmlns:p14="http://schemas.microsoft.com/office/powerpoint/2010/main" val="26471282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4B5815AB-860D-4163-9E19-169121729497}" type="slidenum">
              <a:rPr lang="en-US"/>
              <a:pPr>
                <a:defRPr/>
              </a:pPr>
              <a:t>‹#›</a:t>
            </a:fld>
            <a:endParaRPr lang="en-US"/>
          </a:p>
        </p:txBody>
      </p:sp>
    </p:spTree>
    <p:extLst>
      <p:ext uri="{BB962C8B-B14F-4D97-AF65-F5344CB8AC3E}">
        <p14:creationId xmlns:p14="http://schemas.microsoft.com/office/powerpoint/2010/main" val="15155399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E917382C-54A8-4293-B6A2-270597564BFD}" type="slidenum">
              <a:rPr lang="en-US"/>
              <a:pPr>
                <a:defRPr/>
              </a:pPr>
              <a:t>‹#›</a:t>
            </a:fld>
            <a:endParaRPr lang="en-US"/>
          </a:p>
        </p:txBody>
      </p:sp>
    </p:spTree>
    <p:extLst>
      <p:ext uri="{BB962C8B-B14F-4D97-AF65-F5344CB8AC3E}">
        <p14:creationId xmlns:p14="http://schemas.microsoft.com/office/powerpoint/2010/main" val="89314988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43553D49-28F9-419F-8235-6444723FABED}" type="slidenum">
              <a:rPr lang="en-US"/>
              <a:pPr>
                <a:defRPr/>
              </a:pPr>
              <a:t>‹#›</a:t>
            </a:fld>
            <a:endParaRPr lang="en-US"/>
          </a:p>
        </p:txBody>
      </p:sp>
    </p:spTree>
    <p:extLst>
      <p:ext uri="{BB962C8B-B14F-4D97-AF65-F5344CB8AC3E}">
        <p14:creationId xmlns:p14="http://schemas.microsoft.com/office/powerpoint/2010/main" val="5776906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1400" y="609600"/>
            <a:ext cx="15240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819400" y="609600"/>
            <a:ext cx="44196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E73348E2-038C-47E3-B82E-201CE205A7C7}" type="slidenum">
              <a:rPr lang="en-US"/>
              <a:pPr>
                <a:defRPr/>
              </a:pPr>
              <a:t>‹#›</a:t>
            </a:fld>
            <a:endParaRPr lang="en-US"/>
          </a:p>
        </p:txBody>
      </p:sp>
    </p:spTree>
    <p:extLst>
      <p:ext uri="{BB962C8B-B14F-4D97-AF65-F5344CB8AC3E}">
        <p14:creationId xmlns:p14="http://schemas.microsoft.com/office/powerpoint/2010/main" val="82109754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62000" y="2784475"/>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Content Placeholder 2"/>
          <p:cNvSpPr>
            <a:spLocks noGrp="1"/>
          </p:cNvSpPr>
          <p:nvPr>
            <p:ph sz="half" idx="13"/>
          </p:nvPr>
        </p:nvSpPr>
        <p:spPr>
          <a:xfrm>
            <a:off x="762000" y="4497070"/>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237668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3"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4" name="Rectangle 12"/>
          <p:cNvSpPr>
            <a:spLocks noGrp="1" noChangeArrowheads="1"/>
          </p:cNvSpPr>
          <p:nvPr>
            <p:ph type="sldNum" sz="quarter" idx="12"/>
          </p:nvPr>
        </p:nvSpPr>
        <p:spPr>
          <a:ln/>
        </p:spPr>
        <p:txBody>
          <a:bodyPr/>
          <a:lstStyle>
            <a:lvl1pPr>
              <a:defRPr/>
            </a:lvl1pPr>
          </a:lstStyle>
          <a:p>
            <a:pPr>
              <a:defRPr/>
            </a:pPr>
            <a:fld id="{3BF1E5B8-16E8-4B52-BDA7-D2443BBFB41B}"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22534165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D2A8239-400C-421C-AE6A-37B1D24DF4C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946185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5253686-F7B9-48F0-8F78-DF86062C297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886402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BCF7391-37FD-4970-A5F4-A88A7719D4E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718558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83CE180-2000-48AA-8DEE-94AEB354F4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536269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57EE3BA6-02CB-40BF-A5CE-ED9C902EE5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205343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A946D70D-4873-4490-901D-1650E6E1D99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149261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E0430597-FC83-43D9-9811-DB017442082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0400476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A791513-642E-443E-A240-4937EC6F6FD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2261884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B5491A8-F3AA-4A81-AC65-CA42686569E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163795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BE9FAB0-4860-4341-8E8F-3080C1D7D39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35037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7" name="Rectangle 12"/>
          <p:cNvSpPr>
            <a:spLocks noGrp="1" noChangeArrowheads="1"/>
          </p:cNvSpPr>
          <p:nvPr>
            <p:ph type="sldNum" sz="quarter" idx="12"/>
          </p:nvPr>
        </p:nvSpPr>
        <p:spPr>
          <a:ln/>
        </p:spPr>
        <p:txBody>
          <a:bodyPr/>
          <a:lstStyle>
            <a:lvl1pPr>
              <a:defRPr/>
            </a:lvl1pPr>
          </a:lstStyle>
          <a:p>
            <a:pPr>
              <a:defRPr/>
            </a:pPr>
            <a:fld id="{E3620690-B28C-4D98-8768-DF2CEB824300}"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224556682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5C667A3-F20F-4E42-AEB7-B83E17AF3FE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099839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smtClean="0"/>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1AC36E0-011A-4381-9929-180A1C7D03F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1976801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8"/>
          <p:cNvGrpSpPr>
            <a:grpSpLocks/>
          </p:cNvGrpSpPr>
          <p:nvPr/>
        </p:nvGrpSpPr>
        <p:grpSpPr bwMode="auto">
          <a:xfrm>
            <a:off x="0" y="6000750"/>
            <a:ext cx="7848600" cy="857250"/>
            <a:chOff x="0" y="3792"/>
            <a:chExt cx="4944" cy="540"/>
          </a:xfrm>
        </p:grpSpPr>
        <p:sp>
          <p:nvSpPr>
            <p:cNvPr id="5" name="Freeform 29"/>
            <p:cNvSpPr>
              <a:spLocks/>
            </p:cNvSpPr>
            <p:nvPr userDrawn="1"/>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headEnd/>
              <a:tailEnd/>
            </a:ln>
          </p:spPr>
          <p:txBody>
            <a:bodyPr/>
            <a:lstStyle/>
            <a:p>
              <a:pPr>
                <a:defRPr/>
              </a:pPr>
              <a:endParaRPr lang="en-US">
                <a:solidFill>
                  <a:srgbClr val="463416"/>
                </a:solidFill>
              </a:endParaRPr>
            </a:p>
          </p:txBody>
        </p:sp>
        <p:grpSp>
          <p:nvGrpSpPr>
            <p:cNvPr id="6" name="Group 30"/>
            <p:cNvGrpSpPr>
              <a:grpSpLocks/>
            </p:cNvGrpSpPr>
            <p:nvPr userDrawn="1"/>
          </p:nvGrpSpPr>
          <p:grpSpPr bwMode="auto">
            <a:xfrm>
              <a:off x="2486" y="3792"/>
              <a:ext cx="2458" cy="540"/>
              <a:chOff x="2486" y="3792"/>
              <a:chExt cx="2458" cy="540"/>
            </a:xfrm>
          </p:grpSpPr>
          <p:sp>
            <p:nvSpPr>
              <p:cNvPr id="8" name="Freeform 31"/>
              <p:cNvSpPr>
                <a:spLocks/>
              </p:cNvSpPr>
              <p:nvPr userDrawn="1"/>
            </p:nvSpPr>
            <p:spPr bwMode="ltGray">
              <a:xfrm>
                <a:off x="3948" y="3799"/>
                <a:ext cx="996" cy="533"/>
              </a:xfrm>
              <a:custGeom>
                <a:avLst/>
                <a:gdLst/>
                <a:ahLst/>
                <a:cxnLst>
                  <a:cxn ang="0">
                    <a:pos x="636" y="373"/>
                  </a:cxn>
                  <a:cxn ang="0">
                    <a:pos x="495" y="370"/>
                  </a:cxn>
                  <a:cxn ang="0">
                    <a:pos x="280" y="249"/>
                  </a:cxn>
                  <a:cxn ang="0">
                    <a:pos x="127" y="66"/>
                  </a:cxn>
                  <a:cxn ang="0">
                    <a:pos x="0" y="0"/>
                  </a:cxn>
                  <a:cxn ang="0">
                    <a:pos x="22" y="26"/>
                  </a:cxn>
                  <a:cxn ang="0">
                    <a:pos x="0" y="65"/>
                  </a:cxn>
                  <a:cxn ang="0">
                    <a:pos x="30" y="119"/>
                  </a:cxn>
                  <a:cxn ang="0">
                    <a:pos x="75" y="243"/>
                  </a:cxn>
                  <a:cxn ang="0">
                    <a:pos x="45" y="422"/>
                  </a:cxn>
                  <a:cxn ang="0">
                    <a:pos x="200" y="329"/>
                  </a:cxn>
                  <a:cxn ang="0">
                    <a:pos x="612" y="533"/>
                  </a:cxn>
                  <a:cxn ang="0">
                    <a:pos x="996" y="529"/>
                  </a:cxn>
                  <a:cxn ang="0">
                    <a:pos x="828" y="473"/>
                  </a:cxn>
                  <a:cxn ang="0">
                    <a:pos x="636" y="373"/>
                  </a:cxn>
                </a:cxnLst>
                <a:rect l="0" t="0" r="r" b="b"/>
                <a:pathLst>
                  <a:path w="996" h="533">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612" y="533"/>
                    </a:lnTo>
                    <a:lnTo>
                      <a:pt x="996" y="529"/>
                    </a:lnTo>
                    <a:lnTo>
                      <a:pt x="828" y="473"/>
                    </a:lnTo>
                    <a:lnTo>
                      <a:pt x="636" y="373"/>
                    </a:lnTo>
                    <a:close/>
                  </a:path>
                </a:pathLst>
              </a:custGeom>
              <a:solidFill>
                <a:schemeClr val="bg2"/>
              </a:solidFill>
              <a:ln w="9525">
                <a:noFill/>
                <a:round/>
                <a:headEnd/>
                <a:tailEnd/>
              </a:ln>
            </p:spPr>
            <p:txBody>
              <a:bodyPr/>
              <a:lstStyle/>
              <a:p>
                <a:pPr>
                  <a:defRPr/>
                </a:pPr>
                <a:endParaRPr lang="en-US">
                  <a:solidFill>
                    <a:srgbClr val="463416"/>
                  </a:solidFill>
                </a:endParaRPr>
              </a:p>
            </p:txBody>
          </p:sp>
          <p:sp>
            <p:nvSpPr>
              <p:cNvPr id="9" name="Freeform 32"/>
              <p:cNvSpPr>
                <a:spLocks/>
              </p:cNvSpPr>
              <p:nvPr userDrawn="1"/>
            </p:nvSpPr>
            <p:spPr bwMode="ltGray">
              <a:xfrm>
                <a:off x="2677" y="3792"/>
                <a:ext cx="186" cy="395"/>
              </a:xfrm>
              <a:custGeom>
                <a:avLst/>
                <a:gdLst/>
                <a:ahLst/>
                <a:cxnLst>
                  <a:cxn ang="0">
                    <a:pos x="36" y="0"/>
                  </a:cxn>
                  <a:cxn ang="0">
                    <a:pos x="54" y="18"/>
                  </a:cxn>
                  <a:cxn ang="0">
                    <a:pos x="24" y="30"/>
                  </a:cxn>
                  <a:cxn ang="0">
                    <a:pos x="18" y="66"/>
                  </a:cxn>
                  <a:cxn ang="0">
                    <a:pos x="42" y="114"/>
                  </a:cxn>
                  <a:cxn ang="0">
                    <a:pos x="48" y="162"/>
                  </a:cxn>
                  <a:cxn ang="0">
                    <a:pos x="0" y="353"/>
                  </a:cxn>
                  <a:cxn ang="0">
                    <a:pos x="54" y="233"/>
                  </a:cxn>
                  <a:cxn ang="0">
                    <a:pos x="84" y="216"/>
                  </a:cxn>
                  <a:cxn ang="0">
                    <a:pos x="126" y="126"/>
                  </a:cxn>
                  <a:cxn ang="0">
                    <a:pos x="144" y="120"/>
                  </a:cxn>
                  <a:cxn ang="0">
                    <a:pos x="144" y="90"/>
                  </a:cxn>
                  <a:cxn ang="0">
                    <a:pos x="186" y="66"/>
                  </a:cxn>
                  <a:cxn ang="0">
                    <a:pos x="162" y="60"/>
                  </a:cxn>
                  <a:cxn ang="0">
                    <a:pos x="36" y="0"/>
                  </a:cxn>
                  <a:cxn ang="0">
                    <a:pos x="36" y="0"/>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lnTo>
                      <a:pt x="36" y="0"/>
                    </a:lnTo>
                    <a:close/>
                  </a:path>
                </a:pathLst>
              </a:custGeom>
              <a:solidFill>
                <a:schemeClr val="bg2"/>
              </a:solidFill>
              <a:ln w="9525">
                <a:noFill/>
                <a:round/>
                <a:headEnd/>
                <a:tailEnd/>
              </a:ln>
            </p:spPr>
            <p:txBody>
              <a:bodyPr/>
              <a:lstStyle/>
              <a:p>
                <a:pPr>
                  <a:defRPr/>
                </a:pPr>
                <a:endParaRPr lang="en-US">
                  <a:solidFill>
                    <a:srgbClr val="463416"/>
                  </a:solidFill>
                </a:endParaRPr>
              </a:p>
            </p:txBody>
          </p:sp>
          <p:sp>
            <p:nvSpPr>
              <p:cNvPr id="10" name="Freeform 33"/>
              <p:cNvSpPr>
                <a:spLocks/>
              </p:cNvSpPr>
              <p:nvPr userDrawn="1"/>
            </p:nvSpPr>
            <p:spPr bwMode="ltGray">
              <a:xfrm>
                <a:off x="3030" y="3893"/>
                <a:ext cx="378" cy="271"/>
              </a:xfrm>
              <a:custGeom>
                <a:avLst/>
                <a:gdLst/>
                <a:ahLst/>
                <a:cxnLst>
                  <a:cxn ang="0">
                    <a:pos x="18" y="0"/>
                  </a:cxn>
                  <a:cxn ang="0">
                    <a:pos x="12" y="13"/>
                  </a:cxn>
                  <a:cxn ang="0">
                    <a:pos x="0" y="40"/>
                  </a:cxn>
                  <a:cxn ang="0">
                    <a:pos x="60" y="121"/>
                  </a:cxn>
                  <a:cxn ang="0">
                    <a:pos x="310" y="271"/>
                  </a:cxn>
                  <a:cxn ang="0">
                    <a:pos x="290" y="139"/>
                  </a:cxn>
                  <a:cxn ang="0">
                    <a:pos x="378" y="76"/>
                  </a:cxn>
                  <a:cxn ang="0">
                    <a:pos x="251" y="94"/>
                  </a:cxn>
                  <a:cxn ang="0">
                    <a:pos x="90" y="54"/>
                  </a:cxn>
                  <a:cxn ang="0">
                    <a:pos x="18" y="0"/>
                  </a:cxn>
                  <a:cxn ang="0">
                    <a:pos x="18" y="0"/>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lnTo>
                      <a:pt x="18" y="0"/>
                    </a:lnTo>
                    <a:close/>
                  </a:path>
                </a:pathLst>
              </a:custGeom>
              <a:solidFill>
                <a:schemeClr val="bg2"/>
              </a:solidFill>
              <a:ln w="9525">
                <a:noFill/>
                <a:round/>
                <a:headEnd/>
                <a:tailEnd/>
              </a:ln>
            </p:spPr>
            <p:txBody>
              <a:bodyPr/>
              <a:lstStyle/>
              <a:p>
                <a:pPr>
                  <a:defRPr/>
                </a:pPr>
                <a:endParaRPr lang="en-US">
                  <a:solidFill>
                    <a:srgbClr val="463416"/>
                  </a:solidFill>
                </a:endParaRPr>
              </a:p>
            </p:txBody>
          </p:sp>
          <p:sp>
            <p:nvSpPr>
              <p:cNvPr id="11" name="Freeform 34"/>
              <p:cNvSpPr>
                <a:spLocks/>
              </p:cNvSpPr>
              <p:nvPr userDrawn="1"/>
            </p:nvSpPr>
            <p:spPr bwMode="ltGray">
              <a:xfrm>
                <a:off x="3628" y="3866"/>
                <a:ext cx="155" cy="74"/>
              </a:xfrm>
              <a:custGeom>
                <a:avLst/>
                <a:gdLst/>
                <a:ahLst/>
                <a:cxnLst>
                  <a:cxn ang="0">
                    <a:pos x="114" y="0"/>
                  </a:cxn>
                  <a:cxn ang="0">
                    <a:pos x="0" y="0"/>
                  </a:cxn>
                  <a:cxn ang="0">
                    <a:pos x="0" y="0"/>
                  </a:cxn>
                  <a:cxn ang="0">
                    <a:pos x="6" y="6"/>
                  </a:cxn>
                  <a:cxn ang="0">
                    <a:pos x="6" y="18"/>
                  </a:cxn>
                  <a:cxn ang="0">
                    <a:pos x="0" y="24"/>
                  </a:cxn>
                  <a:cxn ang="0">
                    <a:pos x="78" y="60"/>
                  </a:cxn>
                  <a:cxn ang="0">
                    <a:pos x="96" y="42"/>
                  </a:cxn>
                  <a:cxn ang="0">
                    <a:pos x="155" y="66"/>
                  </a:cxn>
                  <a:cxn ang="0">
                    <a:pos x="126" y="24"/>
                  </a:cxn>
                  <a:cxn ang="0">
                    <a:pos x="149" y="0"/>
                  </a:cxn>
                  <a:cxn ang="0">
                    <a:pos x="114" y="0"/>
                  </a:cxn>
                  <a:cxn ang="0">
                    <a:pos x="114" y="0"/>
                  </a:cxn>
                </a:cxnLst>
                <a:rect l="0" t="0" r="r" b="b"/>
                <a:pathLst>
                  <a:path w="155" h="66">
                    <a:moveTo>
                      <a:pt x="114" y="0"/>
                    </a:moveTo>
                    <a:lnTo>
                      <a:pt x="0" y="0"/>
                    </a:lnTo>
                    <a:lnTo>
                      <a:pt x="0" y="0"/>
                    </a:lnTo>
                    <a:lnTo>
                      <a:pt x="6" y="6"/>
                    </a:lnTo>
                    <a:lnTo>
                      <a:pt x="6" y="18"/>
                    </a:lnTo>
                    <a:lnTo>
                      <a:pt x="0" y="24"/>
                    </a:lnTo>
                    <a:lnTo>
                      <a:pt x="78" y="60"/>
                    </a:lnTo>
                    <a:lnTo>
                      <a:pt x="96" y="42"/>
                    </a:lnTo>
                    <a:lnTo>
                      <a:pt x="155" y="66"/>
                    </a:lnTo>
                    <a:lnTo>
                      <a:pt x="126" y="24"/>
                    </a:lnTo>
                    <a:lnTo>
                      <a:pt x="149" y="0"/>
                    </a:lnTo>
                    <a:lnTo>
                      <a:pt x="114" y="0"/>
                    </a:lnTo>
                    <a:lnTo>
                      <a:pt x="114" y="0"/>
                    </a:lnTo>
                    <a:close/>
                  </a:path>
                </a:pathLst>
              </a:custGeom>
              <a:solidFill>
                <a:schemeClr val="bg2"/>
              </a:solidFill>
              <a:ln w="9525">
                <a:noFill/>
                <a:round/>
                <a:headEnd/>
                <a:tailEnd/>
              </a:ln>
            </p:spPr>
            <p:txBody>
              <a:bodyPr/>
              <a:lstStyle/>
              <a:p>
                <a:pPr>
                  <a:defRPr/>
                </a:pPr>
                <a:endParaRPr lang="en-US">
                  <a:solidFill>
                    <a:srgbClr val="463416"/>
                  </a:solidFill>
                </a:endParaRPr>
              </a:p>
            </p:txBody>
          </p:sp>
          <p:sp>
            <p:nvSpPr>
              <p:cNvPr id="12" name="Freeform 35"/>
              <p:cNvSpPr>
                <a:spLocks/>
              </p:cNvSpPr>
              <p:nvPr userDrawn="1"/>
            </p:nvSpPr>
            <p:spPr bwMode="ltGray">
              <a:xfrm>
                <a:off x="2486" y="3859"/>
                <a:ext cx="42" cy="81"/>
              </a:xfrm>
              <a:custGeom>
                <a:avLst/>
                <a:gdLst/>
                <a:ahLst/>
                <a:cxnLst>
                  <a:cxn ang="0">
                    <a:pos x="6" y="36"/>
                  </a:cxn>
                  <a:cxn ang="0">
                    <a:pos x="0" y="18"/>
                  </a:cxn>
                  <a:cxn ang="0">
                    <a:pos x="12" y="6"/>
                  </a:cxn>
                  <a:cxn ang="0">
                    <a:pos x="0" y="6"/>
                  </a:cxn>
                  <a:cxn ang="0">
                    <a:pos x="12" y="6"/>
                  </a:cxn>
                  <a:cxn ang="0">
                    <a:pos x="24" y="6"/>
                  </a:cxn>
                  <a:cxn ang="0">
                    <a:pos x="36" y="6"/>
                  </a:cxn>
                  <a:cxn ang="0">
                    <a:pos x="42" y="0"/>
                  </a:cxn>
                  <a:cxn ang="0">
                    <a:pos x="30" y="18"/>
                  </a:cxn>
                  <a:cxn ang="0">
                    <a:pos x="42" y="48"/>
                  </a:cxn>
                  <a:cxn ang="0">
                    <a:pos x="12" y="72"/>
                  </a:cxn>
                  <a:cxn ang="0">
                    <a:pos x="6" y="36"/>
                  </a:cxn>
                  <a:cxn ang="0">
                    <a:pos x="6" y="36"/>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lnTo>
                      <a:pt x="6" y="36"/>
                    </a:lnTo>
                    <a:close/>
                  </a:path>
                </a:pathLst>
              </a:custGeom>
              <a:solidFill>
                <a:schemeClr val="bg2"/>
              </a:solidFill>
              <a:ln w="9525">
                <a:noFill/>
                <a:round/>
                <a:headEnd/>
                <a:tailEnd/>
              </a:ln>
            </p:spPr>
            <p:txBody>
              <a:bodyPr/>
              <a:lstStyle/>
              <a:p>
                <a:pPr>
                  <a:defRPr/>
                </a:pPr>
                <a:endParaRPr lang="en-US">
                  <a:solidFill>
                    <a:srgbClr val="463416"/>
                  </a:solidFill>
                </a:endParaRPr>
              </a:p>
            </p:txBody>
          </p:sp>
        </p:grpSp>
        <p:sp>
          <p:nvSpPr>
            <p:cNvPr id="7" name="Freeform 36"/>
            <p:cNvSpPr>
              <a:spLocks/>
            </p:cNvSpPr>
            <p:nvPr userDrawn="1"/>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headEnd/>
              <a:tailEnd/>
            </a:ln>
          </p:spPr>
          <p:txBody>
            <a:bodyPr/>
            <a:lstStyle/>
            <a:p>
              <a:pPr>
                <a:defRPr/>
              </a:pPr>
              <a:endParaRPr lang="en-US">
                <a:solidFill>
                  <a:srgbClr val="463416"/>
                </a:solidFill>
              </a:endParaRPr>
            </a:p>
          </p:txBody>
        </p:sp>
      </p:grpSp>
      <p:sp>
        <p:nvSpPr>
          <p:cNvPr id="13" name="Freeform 4"/>
          <p:cNvSpPr>
            <a:spLocks/>
          </p:cNvSpPr>
          <p:nvPr/>
        </p:nvSpPr>
        <p:spPr bwMode="hidden">
          <a:xfrm>
            <a:off x="-6350" y="20638"/>
            <a:ext cx="9144000" cy="683736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1">
            <a:gsLst>
              <a:gs pos="0">
                <a:srgbClr val="66CCFF">
                  <a:alpha val="36000"/>
                </a:srgbClr>
              </a:gs>
              <a:gs pos="50000">
                <a:srgbClr val="66CCFF">
                  <a:gamma/>
                  <a:tint val="8627"/>
                  <a:invGamma/>
                  <a:alpha val="36000"/>
                </a:srgbClr>
              </a:gs>
              <a:gs pos="100000">
                <a:srgbClr val="66CCFF">
                  <a:alpha val="36000"/>
                </a:srgbClr>
              </a:gs>
            </a:gsLst>
            <a:lin ang="5400000" scaled="1"/>
          </a:gradFill>
          <a:ln w="9525">
            <a:noFill/>
            <a:round/>
            <a:headEnd/>
            <a:tailEnd/>
          </a:ln>
        </p:spPr>
        <p:txBody>
          <a:bodyPr/>
          <a:lstStyle/>
          <a:p>
            <a:pPr>
              <a:defRPr/>
            </a:pPr>
            <a:endParaRPr lang="en-US">
              <a:solidFill>
                <a:srgbClr val="463416"/>
              </a:solidFill>
            </a:endParaRPr>
          </a:p>
        </p:txBody>
      </p:sp>
      <p:sp>
        <p:nvSpPr>
          <p:cNvPr id="1249302" name="Rectangle 22"/>
          <p:cNvSpPr>
            <a:spLocks noGrp="1" noChangeArrowheads="1"/>
          </p:cNvSpPr>
          <p:nvPr>
            <p:ph type="ctrTitle" sz="quarter"/>
          </p:nvPr>
        </p:nvSpPr>
        <p:spPr>
          <a:xfrm>
            <a:off x="457200" y="1447800"/>
            <a:ext cx="8229600" cy="1736725"/>
          </a:xfrm>
        </p:spPr>
        <p:txBody>
          <a:bodyPr/>
          <a:lstStyle>
            <a:lvl1pPr>
              <a:defRPr sz="5400"/>
            </a:lvl1pPr>
          </a:lstStyle>
          <a:p>
            <a:r>
              <a:rPr lang="en-US"/>
              <a:t>Click to edit Master title style</a:t>
            </a:r>
          </a:p>
        </p:txBody>
      </p:sp>
      <p:sp>
        <p:nvSpPr>
          <p:cNvPr id="1249303" name="Rectangle 23"/>
          <p:cNvSpPr>
            <a:spLocks noGrp="1" noChangeArrowheads="1"/>
          </p:cNvSpPr>
          <p:nvPr>
            <p:ph type="subTitle" sz="quarter" idx="1"/>
          </p:nvPr>
        </p:nvSpPr>
        <p:spPr>
          <a:xfrm>
            <a:off x="1371600" y="3429000"/>
            <a:ext cx="6400800" cy="1752600"/>
          </a:xfrm>
        </p:spPr>
        <p:txBody>
          <a:bodyPr/>
          <a:lstStyle>
            <a:lvl1pPr marL="0" indent="0" algn="ctr">
              <a:buFontTx/>
              <a:buNone/>
              <a:defRPr>
                <a:effectLst>
                  <a:outerShdw blurRad="38100" dist="38100" dir="2700000" algn="tl">
                    <a:srgbClr val="C0C0C0"/>
                  </a:outerShdw>
                </a:effectLst>
              </a:defRPr>
            </a:lvl1pPr>
          </a:lstStyle>
          <a:p>
            <a:r>
              <a:rPr lang="en-US"/>
              <a:t>Click to edit Master subtitle style</a:t>
            </a:r>
          </a:p>
        </p:txBody>
      </p:sp>
    </p:spTree>
    <p:extLst>
      <p:ext uri="{BB962C8B-B14F-4D97-AF65-F5344CB8AC3E}">
        <p14:creationId xmlns:p14="http://schemas.microsoft.com/office/powerpoint/2010/main" val="18725556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5"/>
          <p:cNvSpPr>
            <a:spLocks noGrp="1" noChangeArrowheads="1"/>
          </p:cNvSpPr>
          <p:nvPr>
            <p:ph type="dt" sz="half" idx="10"/>
          </p:nvPr>
        </p:nvSpPr>
        <p:spPr>
          <a:ln/>
        </p:spPr>
        <p:txBody>
          <a:bodyPr/>
          <a:lstStyle>
            <a:lvl1pPr>
              <a:defRPr/>
            </a:lvl1pPr>
          </a:lstStyle>
          <a:p>
            <a:pPr>
              <a:defRPr/>
            </a:pPr>
            <a:endParaRPr lang="en-US"/>
          </a:p>
        </p:txBody>
      </p:sp>
      <p:sp>
        <p:nvSpPr>
          <p:cNvPr id="5" name="Rectangle 36"/>
          <p:cNvSpPr>
            <a:spLocks noGrp="1" noChangeArrowheads="1"/>
          </p:cNvSpPr>
          <p:nvPr>
            <p:ph type="ftr" sz="quarter" idx="11"/>
          </p:nvPr>
        </p:nvSpPr>
        <p:spPr>
          <a:ln/>
        </p:spPr>
        <p:txBody>
          <a:bodyPr/>
          <a:lstStyle>
            <a:lvl1pPr>
              <a:defRPr/>
            </a:lvl1pPr>
          </a:lstStyle>
          <a:p>
            <a:pPr>
              <a:defRPr/>
            </a:pPr>
            <a:endParaRPr lang="en-US"/>
          </a:p>
        </p:txBody>
      </p:sp>
      <p:sp>
        <p:nvSpPr>
          <p:cNvPr id="6" name="Rectangle 37"/>
          <p:cNvSpPr>
            <a:spLocks noGrp="1" noChangeArrowheads="1"/>
          </p:cNvSpPr>
          <p:nvPr>
            <p:ph type="sldNum" sz="quarter" idx="12"/>
          </p:nvPr>
        </p:nvSpPr>
        <p:spPr>
          <a:ln/>
        </p:spPr>
        <p:txBody>
          <a:bodyPr/>
          <a:lstStyle>
            <a:lvl1pPr>
              <a:defRPr/>
            </a:lvl1pPr>
          </a:lstStyle>
          <a:p>
            <a:pPr>
              <a:defRPr/>
            </a:pPr>
            <a:fld id="{481892EC-C532-44C5-B2C1-87CC1221467A}" type="slidenum">
              <a:rPr lang="en-US"/>
              <a:pPr>
                <a:defRPr/>
              </a:pPr>
              <a:t>‹#›</a:t>
            </a:fld>
            <a:endParaRPr lang="en-US"/>
          </a:p>
        </p:txBody>
      </p:sp>
    </p:spTree>
    <p:extLst>
      <p:ext uri="{BB962C8B-B14F-4D97-AF65-F5344CB8AC3E}">
        <p14:creationId xmlns:p14="http://schemas.microsoft.com/office/powerpoint/2010/main" val="15735730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5"/>
          <p:cNvSpPr>
            <a:spLocks noGrp="1" noChangeArrowheads="1"/>
          </p:cNvSpPr>
          <p:nvPr>
            <p:ph type="dt" sz="half" idx="10"/>
          </p:nvPr>
        </p:nvSpPr>
        <p:spPr>
          <a:ln/>
        </p:spPr>
        <p:txBody>
          <a:bodyPr/>
          <a:lstStyle>
            <a:lvl1pPr>
              <a:defRPr/>
            </a:lvl1pPr>
          </a:lstStyle>
          <a:p>
            <a:pPr>
              <a:defRPr/>
            </a:pPr>
            <a:endParaRPr lang="en-US"/>
          </a:p>
        </p:txBody>
      </p:sp>
      <p:sp>
        <p:nvSpPr>
          <p:cNvPr id="5" name="Rectangle 36"/>
          <p:cNvSpPr>
            <a:spLocks noGrp="1" noChangeArrowheads="1"/>
          </p:cNvSpPr>
          <p:nvPr>
            <p:ph type="ftr" sz="quarter" idx="11"/>
          </p:nvPr>
        </p:nvSpPr>
        <p:spPr>
          <a:ln/>
        </p:spPr>
        <p:txBody>
          <a:bodyPr/>
          <a:lstStyle>
            <a:lvl1pPr>
              <a:defRPr/>
            </a:lvl1pPr>
          </a:lstStyle>
          <a:p>
            <a:pPr>
              <a:defRPr/>
            </a:pPr>
            <a:endParaRPr lang="en-US"/>
          </a:p>
        </p:txBody>
      </p:sp>
      <p:sp>
        <p:nvSpPr>
          <p:cNvPr id="6" name="Rectangle 37"/>
          <p:cNvSpPr>
            <a:spLocks noGrp="1" noChangeArrowheads="1"/>
          </p:cNvSpPr>
          <p:nvPr>
            <p:ph type="sldNum" sz="quarter" idx="12"/>
          </p:nvPr>
        </p:nvSpPr>
        <p:spPr>
          <a:ln/>
        </p:spPr>
        <p:txBody>
          <a:bodyPr/>
          <a:lstStyle>
            <a:lvl1pPr>
              <a:defRPr/>
            </a:lvl1pPr>
          </a:lstStyle>
          <a:p>
            <a:pPr>
              <a:defRPr/>
            </a:pPr>
            <a:fld id="{43C7BF8A-8722-4049-B627-68B53974A5D9}" type="slidenum">
              <a:rPr lang="en-US"/>
              <a:pPr>
                <a:defRPr/>
              </a:pPr>
              <a:t>‹#›</a:t>
            </a:fld>
            <a:endParaRPr lang="en-US"/>
          </a:p>
        </p:txBody>
      </p:sp>
    </p:spTree>
    <p:extLst>
      <p:ext uri="{BB962C8B-B14F-4D97-AF65-F5344CB8AC3E}">
        <p14:creationId xmlns:p14="http://schemas.microsoft.com/office/powerpoint/2010/main" val="104338331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5"/>
          <p:cNvSpPr>
            <a:spLocks noGrp="1" noChangeArrowheads="1"/>
          </p:cNvSpPr>
          <p:nvPr>
            <p:ph type="dt" sz="half" idx="10"/>
          </p:nvPr>
        </p:nvSpPr>
        <p:spPr>
          <a:ln/>
        </p:spPr>
        <p:txBody>
          <a:bodyPr/>
          <a:lstStyle>
            <a:lvl1pPr>
              <a:defRPr/>
            </a:lvl1pPr>
          </a:lstStyle>
          <a:p>
            <a:pPr>
              <a:defRPr/>
            </a:pPr>
            <a:endParaRPr lang="en-US"/>
          </a:p>
        </p:txBody>
      </p:sp>
      <p:sp>
        <p:nvSpPr>
          <p:cNvPr id="6" name="Rectangle 36"/>
          <p:cNvSpPr>
            <a:spLocks noGrp="1" noChangeArrowheads="1"/>
          </p:cNvSpPr>
          <p:nvPr>
            <p:ph type="ftr" sz="quarter" idx="11"/>
          </p:nvPr>
        </p:nvSpPr>
        <p:spPr>
          <a:ln/>
        </p:spPr>
        <p:txBody>
          <a:bodyPr/>
          <a:lstStyle>
            <a:lvl1pPr>
              <a:defRPr/>
            </a:lvl1pPr>
          </a:lstStyle>
          <a:p>
            <a:pPr>
              <a:defRPr/>
            </a:pPr>
            <a:endParaRPr lang="en-US"/>
          </a:p>
        </p:txBody>
      </p:sp>
      <p:sp>
        <p:nvSpPr>
          <p:cNvPr id="7" name="Rectangle 37"/>
          <p:cNvSpPr>
            <a:spLocks noGrp="1" noChangeArrowheads="1"/>
          </p:cNvSpPr>
          <p:nvPr>
            <p:ph type="sldNum" sz="quarter" idx="12"/>
          </p:nvPr>
        </p:nvSpPr>
        <p:spPr>
          <a:ln/>
        </p:spPr>
        <p:txBody>
          <a:bodyPr/>
          <a:lstStyle>
            <a:lvl1pPr>
              <a:defRPr/>
            </a:lvl1pPr>
          </a:lstStyle>
          <a:p>
            <a:pPr>
              <a:defRPr/>
            </a:pPr>
            <a:fld id="{A386106C-52BF-4287-9FC1-33BD82E009A5}" type="slidenum">
              <a:rPr lang="en-US"/>
              <a:pPr>
                <a:defRPr/>
              </a:pPr>
              <a:t>‹#›</a:t>
            </a:fld>
            <a:endParaRPr lang="en-US"/>
          </a:p>
        </p:txBody>
      </p:sp>
    </p:spTree>
    <p:extLst>
      <p:ext uri="{BB962C8B-B14F-4D97-AF65-F5344CB8AC3E}">
        <p14:creationId xmlns:p14="http://schemas.microsoft.com/office/powerpoint/2010/main" val="30930894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5"/>
          <p:cNvSpPr>
            <a:spLocks noGrp="1" noChangeArrowheads="1"/>
          </p:cNvSpPr>
          <p:nvPr>
            <p:ph type="dt" sz="half" idx="10"/>
          </p:nvPr>
        </p:nvSpPr>
        <p:spPr>
          <a:ln/>
        </p:spPr>
        <p:txBody>
          <a:bodyPr/>
          <a:lstStyle>
            <a:lvl1pPr>
              <a:defRPr/>
            </a:lvl1pPr>
          </a:lstStyle>
          <a:p>
            <a:pPr>
              <a:defRPr/>
            </a:pPr>
            <a:endParaRPr lang="en-US"/>
          </a:p>
        </p:txBody>
      </p:sp>
      <p:sp>
        <p:nvSpPr>
          <p:cNvPr id="8" name="Rectangle 36"/>
          <p:cNvSpPr>
            <a:spLocks noGrp="1" noChangeArrowheads="1"/>
          </p:cNvSpPr>
          <p:nvPr>
            <p:ph type="ftr" sz="quarter" idx="11"/>
          </p:nvPr>
        </p:nvSpPr>
        <p:spPr>
          <a:ln/>
        </p:spPr>
        <p:txBody>
          <a:bodyPr/>
          <a:lstStyle>
            <a:lvl1pPr>
              <a:defRPr/>
            </a:lvl1pPr>
          </a:lstStyle>
          <a:p>
            <a:pPr>
              <a:defRPr/>
            </a:pPr>
            <a:endParaRPr lang="en-US"/>
          </a:p>
        </p:txBody>
      </p:sp>
      <p:sp>
        <p:nvSpPr>
          <p:cNvPr id="9" name="Rectangle 37"/>
          <p:cNvSpPr>
            <a:spLocks noGrp="1" noChangeArrowheads="1"/>
          </p:cNvSpPr>
          <p:nvPr>
            <p:ph type="sldNum" sz="quarter" idx="12"/>
          </p:nvPr>
        </p:nvSpPr>
        <p:spPr>
          <a:ln/>
        </p:spPr>
        <p:txBody>
          <a:bodyPr/>
          <a:lstStyle>
            <a:lvl1pPr>
              <a:defRPr/>
            </a:lvl1pPr>
          </a:lstStyle>
          <a:p>
            <a:pPr>
              <a:defRPr/>
            </a:pPr>
            <a:fld id="{E7772ED8-60EC-4F69-AC89-A73D9DA42A2F}" type="slidenum">
              <a:rPr lang="en-US"/>
              <a:pPr>
                <a:defRPr/>
              </a:pPr>
              <a:t>‹#›</a:t>
            </a:fld>
            <a:endParaRPr lang="en-US"/>
          </a:p>
        </p:txBody>
      </p:sp>
    </p:spTree>
    <p:extLst>
      <p:ext uri="{BB962C8B-B14F-4D97-AF65-F5344CB8AC3E}">
        <p14:creationId xmlns:p14="http://schemas.microsoft.com/office/powerpoint/2010/main" val="104253349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5"/>
          <p:cNvSpPr>
            <a:spLocks noGrp="1" noChangeArrowheads="1"/>
          </p:cNvSpPr>
          <p:nvPr>
            <p:ph type="dt" sz="half" idx="10"/>
          </p:nvPr>
        </p:nvSpPr>
        <p:spPr>
          <a:ln/>
        </p:spPr>
        <p:txBody>
          <a:bodyPr/>
          <a:lstStyle>
            <a:lvl1pPr>
              <a:defRPr/>
            </a:lvl1pPr>
          </a:lstStyle>
          <a:p>
            <a:pPr>
              <a:defRPr/>
            </a:pPr>
            <a:endParaRPr lang="en-US"/>
          </a:p>
        </p:txBody>
      </p:sp>
      <p:sp>
        <p:nvSpPr>
          <p:cNvPr id="4" name="Rectangle 36"/>
          <p:cNvSpPr>
            <a:spLocks noGrp="1" noChangeArrowheads="1"/>
          </p:cNvSpPr>
          <p:nvPr>
            <p:ph type="ftr" sz="quarter" idx="11"/>
          </p:nvPr>
        </p:nvSpPr>
        <p:spPr>
          <a:ln/>
        </p:spPr>
        <p:txBody>
          <a:bodyPr/>
          <a:lstStyle>
            <a:lvl1pPr>
              <a:defRPr/>
            </a:lvl1pPr>
          </a:lstStyle>
          <a:p>
            <a:pPr>
              <a:defRPr/>
            </a:pPr>
            <a:endParaRPr lang="en-US"/>
          </a:p>
        </p:txBody>
      </p:sp>
      <p:sp>
        <p:nvSpPr>
          <p:cNvPr id="5" name="Rectangle 37"/>
          <p:cNvSpPr>
            <a:spLocks noGrp="1" noChangeArrowheads="1"/>
          </p:cNvSpPr>
          <p:nvPr>
            <p:ph type="sldNum" sz="quarter" idx="12"/>
          </p:nvPr>
        </p:nvSpPr>
        <p:spPr>
          <a:ln/>
        </p:spPr>
        <p:txBody>
          <a:bodyPr/>
          <a:lstStyle>
            <a:lvl1pPr>
              <a:defRPr/>
            </a:lvl1pPr>
          </a:lstStyle>
          <a:p>
            <a:pPr>
              <a:defRPr/>
            </a:pPr>
            <a:fld id="{BAF7831F-0B92-4EBA-A801-36C0C7A772E4}" type="slidenum">
              <a:rPr lang="en-US"/>
              <a:pPr>
                <a:defRPr/>
              </a:pPr>
              <a:t>‹#›</a:t>
            </a:fld>
            <a:endParaRPr lang="en-US"/>
          </a:p>
        </p:txBody>
      </p:sp>
    </p:spTree>
    <p:extLst>
      <p:ext uri="{BB962C8B-B14F-4D97-AF65-F5344CB8AC3E}">
        <p14:creationId xmlns:p14="http://schemas.microsoft.com/office/powerpoint/2010/main" val="10451742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5"/>
          <p:cNvSpPr>
            <a:spLocks noGrp="1" noChangeArrowheads="1"/>
          </p:cNvSpPr>
          <p:nvPr>
            <p:ph type="dt" sz="half" idx="10"/>
          </p:nvPr>
        </p:nvSpPr>
        <p:spPr>
          <a:ln/>
        </p:spPr>
        <p:txBody>
          <a:bodyPr/>
          <a:lstStyle>
            <a:lvl1pPr>
              <a:defRPr/>
            </a:lvl1pPr>
          </a:lstStyle>
          <a:p>
            <a:pPr>
              <a:defRPr/>
            </a:pPr>
            <a:endParaRPr lang="en-US"/>
          </a:p>
        </p:txBody>
      </p:sp>
      <p:sp>
        <p:nvSpPr>
          <p:cNvPr id="3" name="Rectangle 36"/>
          <p:cNvSpPr>
            <a:spLocks noGrp="1" noChangeArrowheads="1"/>
          </p:cNvSpPr>
          <p:nvPr>
            <p:ph type="ftr" sz="quarter" idx="11"/>
          </p:nvPr>
        </p:nvSpPr>
        <p:spPr>
          <a:ln/>
        </p:spPr>
        <p:txBody>
          <a:bodyPr/>
          <a:lstStyle>
            <a:lvl1pPr>
              <a:defRPr/>
            </a:lvl1pPr>
          </a:lstStyle>
          <a:p>
            <a:pPr>
              <a:defRPr/>
            </a:pPr>
            <a:endParaRPr lang="en-US"/>
          </a:p>
        </p:txBody>
      </p:sp>
      <p:sp>
        <p:nvSpPr>
          <p:cNvPr id="4" name="Rectangle 37"/>
          <p:cNvSpPr>
            <a:spLocks noGrp="1" noChangeArrowheads="1"/>
          </p:cNvSpPr>
          <p:nvPr>
            <p:ph type="sldNum" sz="quarter" idx="12"/>
          </p:nvPr>
        </p:nvSpPr>
        <p:spPr>
          <a:ln/>
        </p:spPr>
        <p:txBody>
          <a:bodyPr/>
          <a:lstStyle>
            <a:lvl1pPr>
              <a:defRPr/>
            </a:lvl1pPr>
          </a:lstStyle>
          <a:p>
            <a:pPr>
              <a:defRPr/>
            </a:pPr>
            <a:fld id="{EE51ADF0-8E48-47F2-BB12-ECED17E36457}" type="slidenum">
              <a:rPr lang="en-US"/>
              <a:pPr>
                <a:defRPr/>
              </a:pPr>
              <a:t>‹#›</a:t>
            </a:fld>
            <a:endParaRPr lang="en-US"/>
          </a:p>
        </p:txBody>
      </p:sp>
    </p:spTree>
    <p:extLst>
      <p:ext uri="{BB962C8B-B14F-4D97-AF65-F5344CB8AC3E}">
        <p14:creationId xmlns:p14="http://schemas.microsoft.com/office/powerpoint/2010/main" val="93639189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5"/>
          <p:cNvSpPr>
            <a:spLocks noGrp="1" noChangeArrowheads="1"/>
          </p:cNvSpPr>
          <p:nvPr>
            <p:ph type="dt" sz="half" idx="10"/>
          </p:nvPr>
        </p:nvSpPr>
        <p:spPr>
          <a:ln/>
        </p:spPr>
        <p:txBody>
          <a:bodyPr/>
          <a:lstStyle>
            <a:lvl1pPr>
              <a:defRPr/>
            </a:lvl1pPr>
          </a:lstStyle>
          <a:p>
            <a:pPr>
              <a:defRPr/>
            </a:pPr>
            <a:endParaRPr lang="en-US"/>
          </a:p>
        </p:txBody>
      </p:sp>
      <p:sp>
        <p:nvSpPr>
          <p:cNvPr id="6" name="Rectangle 36"/>
          <p:cNvSpPr>
            <a:spLocks noGrp="1" noChangeArrowheads="1"/>
          </p:cNvSpPr>
          <p:nvPr>
            <p:ph type="ftr" sz="quarter" idx="11"/>
          </p:nvPr>
        </p:nvSpPr>
        <p:spPr>
          <a:ln/>
        </p:spPr>
        <p:txBody>
          <a:bodyPr/>
          <a:lstStyle>
            <a:lvl1pPr>
              <a:defRPr/>
            </a:lvl1pPr>
          </a:lstStyle>
          <a:p>
            <a:pPr>
              <a:defRPr/>
            </a:pPr>
            <a:endParaRPr lang="en-US"/>
          </a:p>
        </p:txBody>
      </p:sp>
      <p:sp>
        <p:nvSpPr>
          <p:cNvPr id="7" name="Rectangle 37"/>
          <p:cNvSpPr>
            <a:spLocks noGrp="1" noChangeArrowheads="1"/>
          </p:cNvSpPr>
          <p:nvPr>
            <p:ph type="sldNum" sz="quarter" idx="12"/>
          </p:nvPr>
        </p:nvSpPr>
        <p:spPr>
          <a:ln/>
        </p:spPr>
        <p:txBody>
          <a:bodyPr/>
          <a:lstStyle>
            <a:lvl1pPr>
              <a:defRPr/>
            </a:lvl1pPr>
          </a:lstStyle>
          <a:p>
            <a:pPr>
              <a:defRPr/>
            </a:pPr>
            <a:fld id="{A953EE9D-34E1-4A37-8373-13AFBEE2249B}" type="slidenum">
              <a:rPr lang="en-US"/>
              <a:pPr>
                <a:defRPr/>
              </a:pPr>
              <a:t>‹#›</a:t>
            </a:fld>
            <a:endParaRPr lang="en-US"/>
          </a:p>
        </p:txBody>
      </p:sp>
    </p:spTree>
    <p:extLst>
      <p:ext uri="{BB962C8B-B14F-4D97-AF65-F5344CB8AC3E}">
        <p14:creationId xmlns:p14="http://schemas.microsoft.com/office/powerpoint/2010/main" val="497197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
          <p:cNvSpPr>
            <a:spLocks noGrp="1" noChangeArrowheads="1"/>
          </p:cNvSpPr>
          <p:nvPr>
            <p:ph type="dt" sz="half" idx="10"/>
          </p:nvPr>
        </p:nvSpPr>
        <p:spPr>
          <a:ln/>
        </p:spPr>
        <p:txBody>
          <a:bodyPr/>
          <a:lstStyle>
            <a:lvl1pPr>
              <a:defRPr/>
            </a:lvl1pPr>
          </a:lstStyle>
          <a:p>
            <a:pPr>
              <a:defRPr/>
            </a:pPr>
            <a:endParaRPr lang="en-US">
              <a:solidFill>
                <a:srgbClr val="009999"/>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endParaRPr lang="en-US">
              <a:solidFill>
                <a:srgbClr val="009999"/>
              </a:solidFill>
            </a:endParaRPr>
          </a:p>
        </p:txBody>
      </p:sp>
      <p:sp>
        <p:nvSpPr>
          <p:cNvPr id="7" name="Rectangle 12"/>
          <p:cNvSpPr>
            <a:spLocks noGrp="1" noChangeArrowheads="1"/>
          </p:cNvSpPr>
          <p:nvPr>
            <p:ph type="sldNum" sz="quarter" idx="12"/>
          </p:nvPr>
        </p:nvSpPr>
        <p:spPr>
          <a:ln/>
        </p:spPr>
        <p:txBody>
          <a:bodyPr/>
          <a:lstStyle>
            <a:lvl1pPr>
              <a:defRPr/>
            </a:lvl1pPr>
          </a:lstStyle>
          <a:p>
            <a:pPr>
              <a:defRPr/>
            </a:pPr>
            <a:fld id="{C9FA6CA9-6A14-4B61-A432-55061E966C96}" type="slidenum">
              <a:rPr lang="en-US">
                <a:solidFill>
                  <a:srgbClr val="009999"/>
                </a:solidFill>
              </a:rPr>
              <a:pPr>
                <a:defRPr/>
              </a:pPr>
              <a:t>‹#›</a:t>
            </a:fld>
            <a:endParaRPr lang="en-US">
              <a:solidFill>
                <a:srgbClr val="009999"/>
              </a:solidFill>
            </a:endParaRPr>
          </a:p>
        </p:txBody>
      </p:sp>
    </p:spTree>
    <p:extLst>
      <p:ext uri="{BB962C8B-B14F-4D97-AF65-F5344CB8AC3E}">
        <p14:creationId xmlns:p14="http://schemas.microsoft.com/office/powerpoint/2010/main" val="323188248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5"/>
          <p:cNvSpPr>
            <a:spLocks noGrp="1" noChangeArrowheads="1"/>
          </p:cNvSpPr>
          <p:nvPr>
            <p:ph type="dt" sz="half" idx="10"/>
          </p:nvPr>
        </p:nvSpPr>
        <p:spPr>
          <a:ln/>
        </p:spPr>
        <p:txBody>
          <a:bodyPr/>
          <a:lstStyle>
            <a:lvl1pPr>
              <a:defRPr/>
            </a:lvl1pPr>
          </a:lstStyle>
          <a:p>
            <a:pPr>
              <a:defRPr/>
            </a:pPr>
            <a:endParaRPr lang="en-US"/>
          </a:p>
        </p:txBody>
      </p:sp>
      <p:sp>
        <p:nvSpPr>
          <p:cNvPr id="6" name="Rectangle 36"/>
          <p:cNvSpPr>
            <a:spLocks noGrp="1" noChangeArrowheads="1"/>
          </p:cNvSpPr>
          <p:nvPr>
            <p:ph type="ftr" sz="quarter" idx="11"/>
          </p:nvPr>
        </p:nvSpPr>
        <p:spPr>
          <a:ln/>
        </p:spPr>
        <p:txBody>
          <a:bodyPr/>
          <a:lstStyle>
            <a:lvl1pPr>
              <a:defRPr/>
            </a:lvl1pPr>
          </a:lstStyle>
          <a:p>
            <a:pPr>
              <a:defRPr/>
            </a:pPr>
            <a:endParaRPr lang="en-US"/>
          </a:p>
        </p:txBody>
      </p:sp>
      <p:sp>
        <p:nvSpPr>
          <p:cNvPr id="7" name="Rectangle 37"/>
          <p:cNvSpPr>
            <a:spLocks noGrp="1" noChangeArrowheads="1"/>
          </p:cNvSpPr>
          <p:nvPr>
            <p:ph type="sldNum" sz="quarter" idx="12"/>
          </p:nvPr>
        </p:nvSpPr>
        <p:spPr>
          <a:ln/>
        </p:spPr>
        <p:txBody>
          <a:bodyPr/>
          <a:lstStyle>
            <a:lvl1pPr>
              <a:defRPr/>
            </a:lvl1pPr>
          </a:lstStyle>
          <a:p>
            <a:pPr>
              <a:defRPr/>
            </a:pPr>
            <a:fld id="{B983932C-4EFA-4E03-B54C-AA2D09C402B5}" type="slidenum">
              <a:rPr lang="en-US"/>
              <a:pPr>
                <a:defRPr/>
              </a:pPr>
              <a:t>‹#›</a:t>
            </a:fld>
            <a:endParaRPr lang="en-US"/>
          </a:p>
        </p:txBody>
      </p:sp>
    </p:spTree>
    <p:extLst>
      <p:ext uri="{BB962C8B-B14F-4D97-AF65-F5344CB8AC3E}">
        <p14:creationId xmlns:p14="http://schemas.microsoft.com/office/powerpoint/2010/main" val="28534863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5"/>
          <p:cNvSpPr>
            <a:spLocks noGrp="1" noChangeArrowheads="1"/>
          </p:cNvSpPr>
          <p:nvPr>
            <p:ph type="dt" sz="half" idx="10"/>
          </p:nvPr>
        </p:nvSpPr>
        <p:spPr>
          <a:ln/>
        </p:spPr>
        <p:txBody>
          <a:bodyPr/>
          <a:lstStyle>
            <a:lvl1pPr>
              <a:defRPr/>
            </a:lvl1pPr>
          </a:lstStyle>
          <a:p>
            <a:pPr>
              <a:defRPr/>
            </a:pPr>
            <a:endParaRPr lang="en-US"/>
          </a:p>
        </p:txBody>
      </p:sp>
      <p:sp>
        <p:nvSpPr>
          <p:cNvPr id="5" name="Rectangle 36"/>
          <p:cNvSpPr>
            <a:spLocks noGrp="1" noChangeArrowheads="1"/>
          </p:cNvSpPr>
          <p:nvPr>
            <p:ph type="ftr" sz="quarter" idx="11"/>
          </p:nvPr>
        </p:nvSpPr>
        <p:spPr>
          <a:ln/>
        </p:spPr>
        <p:txBody>
          <a:bodyPr/>
          <a:lstStyle>
            <a:lvl1pPr>
              <a:defRPr/>
            </a:lvl1pPr>
          </a:lstStyle>
          <a:p>
            <a:pPr>
              <a:defRPr/>
            </a:pPr>
            <a:endParaRPr lang="en-US"/>
          </a:p>
        </p:txBody>
      </p:sp>
      <p:sp>
        <p:nvSpPr>
          <p:cNvPr id="6" name="Rectangle 37"/>
          <p:cNvSpPr>
            <a:spLocks noGrp="1" noChangeArrowheads="1"/>
          </p:cNvSpPr>
          <p:nvPr>
            <p:ph type="sldNum" sz="quarter" idx="12"/>
          </p:nvPr>
        </p:nvSpPr>
        <p:spPr>
          <a:ln/>
        </p:spPr>
        <p:txBody>
          <a:bodyPr/>
          <a:lstStyle>
            <a:lvl1pPr>
              <a:defRPr/>
            </a:lvl1pPr>
          </a:lstStyle>
          <a:p>
            <a:pPr>
              <a:defRPr/>
            </a:pPr>
            <a:fld id="{4BD164AD-8FF6-4F61-B467-94A42960DEB9}" type="slidenum">
              <a:rPr lang="en-US"/>
              <a:pPr>
                <a:defRPr/>
              </a:pPr>
              <a:t>‹#›</a:t>
            </a:fld>
            <a:endParaRPr lang="en-US"/>
          </a:p>
        </p:txBody>
      </p:sp>
    </p:spTree>
    <p:extLst>
      <p:ext uri="{BB962C8B-B14F-4D97-AF65-F5344CB8AC3E}">
        <p14:creationId xmlns:p14="http://schemas.microsoft.com/office/powerpoint/2010/main" val="227917111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5"/>
          <p:cNvSpPr>
            <a:spLocks noGrp="1" noChangeArrowheads="1"/>
          </p:cNvSpPr>
          <p:nvPr>
            <p:ph type="dt" sz="half" idx="10"/>
          </p:nvPr>
        </p:nvSpPr>
        <p:spPr>
          <a:ln/>
        </p:spPr>
        <p:txBody>
          <a:bodyPr/>
          <a:lstStyle>
            <a:lvl1pPr>
              <a:defRPr/>
            </a:lvl1pPr>
          </a:lstStyle>
          <a:p>
            <a:pPr>
              <a:defRPr/>
            </a:pPr>
            <a:endParaRPr lang="en-US"/>
          </a:p>
        </p:txBody>
      </p:sp>
      <p:sp>
        <p:nvSpPr>
          <p:cNvPr id="5" name="Rectangle 36"/>
          <p:cNvSpPr>
            <a:spLocks noGrp="1" noChangeArrowheads="1"/>
          </p:cNvSpPr>
          <p:nvPr>
            <p:ph type="ftr" sz="quarter" idx="11"/>
          </p:nvPr>
        </p:nvSpPr>
        <p:spPr>
          <a:ln/>
        </p:spPr>
        <p:txBody>
          <a:bodyPr/>
          <a:lstStyle>
            <a:lvl1pPr>
              <a:defRPr/>
            </a:lvl1pPr>
          </a:lstStyle>
          <a:p>
            <a:pPr>
              <a:defRPr/>
            </a:pPr>
            <a:endParaRPr lang="en-US"/>
          </a:p>
        </p:txBody>
      </p:sp>
      <p:sp>
        <p:nvSpPr>
          <p:cNvPr id="6" name="Rectangle 37"/>
          <p:cNvSpPr>
            <a:spLocks noGrp="1" noChangeArrowheads="1"/>
          </p:cNvSpPr>
          <p:nvPr>
            <p:ph type="sldNum" sz="quarter" idx="12"/>
          </p:nvPr>
        </p:nvSpPr>
        <p:spPr>
          <a:ln/>
        </p:spPr>
        <p:txBody>
          <a:bodyPr/>
          <a:lstStyle>
            <a:lvl1pPr>
              <a:defRPr/>
            </a:lvl1pPr>
          </a:lstStyle>
          <a:p>
            <a:pPr>
              <a:defRPr/>
            </a:pPr>
            <a:fld id="{F1B7058F-2E30-4B22-966B-4481F6AC80B0}" type="slidenum">
              <a:rPr lang="en-US"/>
              <a:pPr>
                <a:defRPr/>
              </a:pPr>
              <a:t>‹#›</a:t>
            </a:fld>
            <a:endParaRPr lang="en-US"/>
          </a:p>
        </p:txBody>
      </p:sp>
    </p:spTree>
    <p:extLst>
      <p:ext uri="{BB962C8B-B14F-4D97-AF65-F5344CB8AC3E}">
        <p14:creationId xmlns:p14="http://schemas.microsoft.com/office/powerpoint/2010/main" val="198686336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64F90D02-7F26-4289-914D-49C60E27BF37}" type="datetimeFigureOut">
              <a:rPr lang="en-US"/>
              <a:pPr>
                <a:defRPr/>
              </a:pPr>
              <a:t>4/8/2012</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EBCB8F11-B682-4CAE-ACB1-F1411DA9347B}" type="slidenum">
              <a:rPr lang="en-US"/>
              <a:pPr>
                <a:defRPr/>
              </a:pPr>
              <a:t>‹#›</a:t>
            </a:fld>
            <a:endParaRPr lang="en-US"/>
          </a:p>
        </p:txBody>
      </p:sp>
    </p:spTree>
    <p:extLst>
      <p:ext uri="{BB962C8B-B14F-4D97-AF65-F5344CB8AC3E}">
        <p14:creationId xmlns:p14="http://schemas.microsoft.com/office/powerpoint/2010/main" val="105819931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C86F506E-802E-4FA5-97D8-B6137318DB87}" type="datetimeFigureOut">
              <a:rPr lang="en-US"/>
              <a:pPr>
                <a:defRPr/>
              </a:pPr>
              <a:t>4/8/2012</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E3A39AC6-3801-4C11-A57A-424D15AEB4A9}" type="slidenum">
              <a:rPr lang="en-US"/>
              <a:pPr>
                <a:defRPr/>
              </a:pPr>
              <a:t>‹#›</a:t>
            </a:fld>
            <a:endParaRPr lang="en-US"/>
          </a:p>
        </p:txBody>
      </p:sp>
    </p:spTree>
    <p:extLst>
      <p:ext uri="{BB962C8B-B14F-4D97-AF65-F5344CB8AC3E}">
        <p14:creationId xmlns:p14="http://schemas.microsoft.com/office/powerpoint/2010/main" val="40236969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2CA63F41-0712-4E7F-9EB7-22FB2BC5A98B}" type="datetimeFigureOut">
              <a:rPr lang="en-US"/>
              <a:pPr>
                <a:defRPr/>
              </a:pPr>
              <a:t>4/8/2012</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640575EA-7AB0-45AF-82DE-A7D9EA9E30A0}" type="slidenum">
              <a:rPr lang="en-US"/>
              <a:pPr>
                <a:defRPr/>
              </a:pPr>
              <a:t>‹#›</a:t>
            </a:fld>
            <a:endParaRPr lang="en-US"/>
          </a:p>
        </p:txBody>
      </p:sp>
    </p:spTree>
    <p:extLst>
      <p:ext uri="{BB962C8B-B14F-4D97-AF65-F5344CB8AC3E}">
        <p14:creationId xmlns:p14="http://schemas.microsoft.com/office/powerpoint/2010/main" val="167540580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D30424A5-A18A-4F36-B80B-8CBE1E5B414C}" type="datetimeFigureOut">
              <a:rPr lang="en-US"/>
              <a:pPr>
                <a:defRPr/>
              </a:pPr>
              <a:t>4/8/2012</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08114A35-AA7A-4C06-B4F3-471D4232A994}" type="slidenum">
              <a:rPr lang="en-US"/>
              <a:pPr>
                <a:defRPr/>
              </a:pPr>
              <a:t>‹#›</a:t>
            </a:fld>
            <a:endParaRPr lang="en-US"/>
          </a:p>
        </p:txBody>
      </p:sp>
    </p:spTree>
    <p:extLst>
      <p:ext uri="{BB962C8B-B14F-4D97-AF65-F5344CB8AC3E}">
        <p14:creationId xmlns:p14="http://schemas.microsoft.com/office/powerpoint/2010/main" val="146164259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BC05F0CF-BE64-44F2-9B60-EF299AC42D27}" type="datetimeFigureOut">
              <a:rPr lang="en-US"/>
              <a:pPr>
                <a:defRPr/>
              </a:pPr>
              <a:t>4/8/2012</a:t>
            </a:fld>
            <a:endParaRPr lang="en-US"/>
          </a:p>
        </p:txBody>
      </p:sp>
      <p:sp>
        <p:nvSpPr>
          <p:cNvPr id="8" name="Footer Placeholder 7"/>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9" name="Slide Number Placeholder 8"/>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4B624A97-5C56-4D86-B176-35351C9E9152}" type="slidenum">
              <a:rPr lang="en-US"/>
              <a:pPr>
                <a:defRPr/>
              </a:pPr>
              <a:t>‹#›</a:t>
            </a:fld>
            <a:endParaRPr lang="en-US"/>
          </a:p>
        </p:txBody>
      </p:sp>
    </p:spTree>
    <p:extLst>
      <p:ext uri="{BB962C8B-B14F-4D97-AF65-F5344CB8AC3E}">
        <p14:creationId xmlns:p14="http://schemas.microsoft.com/office/powerpoint/2010/main" val="217765364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31AE7260-A510-449E-A7C8-1D6007237D3E}" type="datetimeFigureOut">
              <a:rPr lang="en-US"/>
              <a:pPr>
                <a:defRPr/>
              </a:pPr>
              <a:t>4/8/2012</a:t>
            </a:fld>
            <a:endParaRPr lang="en-US"/>
          </a:p>
        </p:txBody>
      </p:sp>
      <p:sp>
        <p:nvSpPr>
          <p:cNvPr id="4" name="Footer Placeholder 3"/>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5" name="Slide Number Placeholder 4"/>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B95B07C5-46EC-449F-97E8-BB248B60B44E}" type="slidenum">
              <a:rPr lang="en-US"/>
              <a:pPr>
                <a:defRPr/>
              </a:pPr>
              <a:t>‹#›</a:t>
            </a:fld>
            <a:endParaRPr lang="en-US"/>
          </a:p>
        </p:txBody>
      </p:sp>
    </p:spTree>
    <p:extLst>
      <p:ext uri="{BB962C8B-B14F-4D97-AF65-F5344CB8AC3E}">
        <p14:creationId xmlns:p14="http://schemas.microsoft.com/office/powerpoint/2010/main" val="7185570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fontAlgn="base" hangingPunct="0">
              <a:spcBef>
                <a:spcPct val="0"/>
              </a:spcBef>
              <a:spcAft>
                <a:spcPct val="0"/>
              </a:spcAft>
              <a:defRPr kumimoji="1">
                <a:latin typeface="Times New Roman" pitchFamily="18" charset="0"/>
              </a:defRPr>
            </a:lvl1pPr>
          </a:lstStyle>
          <a:p>
            <a:pPr>
              <a:defRPr/>
            </a:pPr>
            <a:fld id="{8AF4DBAB-F734-417C-B76D-577819441DD6}" type="datetimeFigureOut">
              <a:rPr lang="en-US"/>
              <a:pPr>
                <a:defRPr/>
              </a:pPr>
              <a:t>4/8/2012</a:t>
            </a:fld>
            <a:endParaRPr lang="en-US"/>
          </a:p>
        </p:txBody>
      </p:sp>
      <p:sp>
        <p:nvSpPr>
          <p:cNvPr id="3" name="Footer Placeholder 2"/>
          <p:cNvSpPr>
            <a:spLocks noGrp="1"/>
          </p:cNvSpPr>
          <p:nvPr>
            <p:ph type="ftr" sz="quarter" idx="11"/>
          </p:nvPr>
        </p:nvSpPr>
        <p:spPr/>
        <p:txBody>
          <a:bodyPr/>
          <a:lstStyle>
            <a:lvl1pPr eaLnBrk="0" fontAlgn="base" hangingPunct="0">
              <a:spcBef>
                <a:spcPct val="0"/>
              </a:spcBef>
              <a:spcAft>
                <a:spcPct val="0"/>
              </a:spcAft>
              <a:defRPr kumimoji="1">
                <a:latin typeface="Times New Roman" pitchFamily="18" charset="0"/>
              </a:defRPr>
            </a:lvl1pPr>
          </a:lstStyle>
          <a:p>
            <a:pPr>
              <a:defRPr/>
            </a:pPr>
            <a:endParaRPr lang="en-US"/>
          </a:p>
        </p:txBody>
      </p:sp>
      <p:sp>
        <p:nvSpPr>
          <p:cNvPr id="4" name="Slide Number Placeholder 3"/>
          <p:cNvSpPr>
            <a:spLocks noGrp="1"/>
          </p:cNvSpPr>
          <p:nvPr>
            <p:ph type="sldNum" sz="quarter" idx="12"/>
          </p:nvPr>
        </p:nvSpPr>
        <p:spPr/>
        <p:txBody>
          <a:bodyPr/>
          <a:lstStyle>
            <a:lvl1pPr eaLnBrk="0" fontAlgn="base" hangingPunct="0">
              <a:spcBef>
                <a:spcPct val="0"/>
              </a:spcBef>
              <a:spcAft>
                <a:spcPct val="0"/>
              </a:spcAft>
              <a:defRPr kumimoji="1">
                <a:latin typeface="Times New Roman" pitchFamily="18" charset="0"/>
              </a:defRPr>
            </a:lvl1pPr>
          </a:lstStyle>
          <a:p>
            <a:pPr>
              <a:defRPr/>
            </a:pPr>
            <a:fld id="{EC44C406-4648-4632-9C12-CD6D5EAD5054}" type="slidenum">
              <a:rPr lang="en-US"/>
              <a:pPr>
                <a:defRPr/>
              </a:pPr>
              <a:t>‹#›</a:t>
            </a:fld>
            <a:endParaRPr lang="en-US"/>
          </a:p>
        </p:txBody>
      </p:sp>
    </p:spTree>
    <p:extLst>
      <p:ext uri="{BB962C8B-B14F-4D97-AF65-F5344CB8AC3E}">
        <p14:creationId xmlns:p14="http://schemas.microsoft.com/office/powerpoint/2010/main" val="2786900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0.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11.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4.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heme" Target="../theme/theme12.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theme" Target="../theme/theme13.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6.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theme" Target="../theme/theme14.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15.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8.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theme" Target="../theme/theme16.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6.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8.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theme" Target="../theme/theme9.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w="9525">
            <a:noFill/>
            <a:round/>
            <a:headEnd type="none" w="sm" len="sm"/>
            <a:tailEnd type="none" w="sm" len="sm"/>
          </a:ln>
          <a:effectLst/>
        </p:spPr>
        <p:txBody>
          <a:bodyPr/>
          <a:lstStyle/>
          <a:p>
            <a:pPr>
              <a:defRPr/>
            </a:pPr>
            <a:endParaRPr lang="en-US">
              <a:solidFill>
                <a:srgbClr val="010000"/>
              </a:solidFill>
            </a:endParaRPr>
          </a:p>
        </p:txBody>
      </p:sp>
      <p:sp>
        <p:nvSpPr>
          <p:cNvPr id="10243" name="Rectangle 3"/>
          <p:cNvSpPr>
            <a:spLocks noGrp="1" noChangeArrowheads="1"/>
          </p:cNvSpPr>
          <p:nvPr>
            <p:ph type="title"/>
          </p:nvPr>
        </p:nvSpPr>
        <p:spPr bwMode="auto">
          <a:xfrm>
            <a:off x="2819400" y="609600"/>
            <a:ext cx="60960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smtClean="0"/>
              <a:t>Click to edit Master title style</a:t>
            </a:r>
          </a:p>
        </p:txBody>
      </p:sp>
      <p:sp>
        <p:nvSpPr>
          <p:cNvPr id="10244" name="Rectangle 4"/>
          <p:cNvSpPr>
            <a:spLocks noGrp="1" noChangeArrowheads="1"/>
          </p:cNvSpPr>
          <p:nvPr>
            <p:ph type="body" idx="1"/>
          </p:nvPr>
        </p:nvSpPr>
        <p:spPr bwMode="auto">
          <a:xfrm>
            <a:off x="2819400" y="1981200"/>
            <a:ext cx="60960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4" name="Rectangle 10"/>
          <p:cNvSpPr>
            <a:spLocks noGrp="1" noChangeArrowheads="1"/>
          </p:cNvSpPr>
          <p:nvPr>
            <p:ph type="dt" sz="half" idx="2"/>
          </p:nvPr>
        </p:nvSpPr>
        <p:spPr bwMode="auto">
          <a:xfrm>
            <a:off x="152400" y="5562600"/>
            <a:ext cx="1905000"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kumimoji="0" sz="1400">
                <a:solidFill>
                  <a:schemeClr val="folHlink"/>
                </a:solidFill>
                <a:latin typeface="+mn-lt"/>
              </a:defRPr>
            </a:lvl1pPr>
          </a:lstStyle>
          <a:p>
            <a:pPr>
              <a:defRPr/>
            </a:pPr>
            <a:endParaRPr lang="en-US">
              <a:solidFill>
                <a:srgbClr val="009999"/>
              </a:solidFill>
            </a:endParaRPr>
          </a:p>
        </p:txBody>
      </p:sp>
      <p:sp>
        <p:nvSpPr>
          <p:cNvPr id="1035" name="Rectangle 11"/>
          <p:cNvSpPr>
            <a:spLocks noGrp="1" noChangeArrowheads="1"/>
          </p:cNvSpPr>
          <p:nvPr>
            <p:ph type="ftr" sz="quarter" idx="3"/>
          </p:nvPr>
        </p:nvSpPr>
        <p:spPr bwMode="auto">
          <a:xfrm>
            <a:off x="152400" y="5867400"/>
            <a:ext cx="2590800"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kumimoji="0" sz="1400">
                <a:solidFill>
                  <a:schemeClr val="folHlink"/>
                </a:solidFill>
                <a:latin typeface="+mn-lt"/>
              </a:defRPr>
            </a:lvl1pPr>
          </a:lstStyle>
          <a:p>
            <a:pPr>
              <a:defRPr/>
            </a:pPr>
            <a:endParaRPr lang="en-US">
              <a:solidFill>
                <a:srgbClr val="009999"/>
              </a:solidFill>
            </a:endParaRPr>
          </a:p>
        </p:txBody>
      </p:sp>
      <p:sp>
        <p:nvSpPr>
          <p:cNvPr id="1036" name="Rectangle 12"/>
          <p:cNvSpPr>
            <a:spLocks noGrp="1" noChangeArrowheads="1"/>
          </p:cNvSpPr>
          <p:nvPr>
            <p:ph type="sldNum" sz="quarter" idx="4"/>
          </p:nvPr>
        </p:nvSpPr>
        <p:spPr bwMode="auto">
          <a:xfrm>
            <a:off x="1524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kumimoji="0" sz="1400">
                <a:solidFill>
                  <a:schemeClr val="folHlink"/>
                </a:solidFill>
                <a:latin typeface="+mn-lt"/>
              </a:defRPr>
            </a:lvl1pPr>
          </a:lstStyle>
          <a:p>
            <a:pPr>
              <a:defRPr/>
            </a:pPr>
            <a:fld id="{1D9CA12D-85FE-451D-B8DF-882CB3A2EC4C}" type="slidenum">
              <a:rPr lang="en-US">
                <a:solidFill>
                  <a:srgbClr val="009999"/>
                </a:solidFill>
              </a:rPr>
              <a:pPr>
                <a:defRPr/>
              </a:pPr>
              <a:t>‹#›</a:t>
            </a:fld>
            <a:endParaRPr lang="en-US">
              <a:solidFill>
                <a:srgbClr val="009999"/>
              </a:solidFill>
            </a:endParaRPr>
          </a:p>
        </p:txBody>
      </p:sp>
      <p:sp>
        <p:nvSpPr>
          <p:cNvPr id="1037" name="Line 13"/>
          <p:cNvSpPr>
            <a:spLocks noChangeShapeType="1"/>
          </p:cNvSpPr>
          <p:nvPr/>
        </p:nvSpPr>
        <p:spPr bwMode="auto">
          <a:xfrm>
            <a:off x="1497013" y="1371600"/>
            <a:ext cx="7646987" cy="0"/>
          </a:xfrm>
          <a:prstGeom prst="line">
            <a:avLst/>
          </a:prstGeom>
          <a:noFill/>
          <a:ln w="12700" cap="sq">
            <a:solidFill>
              <a:schemeClr val="bg2"/>
            </a:solidFill>
            <a:round/>
            <a:headEnd type="none" w="sm" len="sm"/>
            <a:tailEnd type="none" w="sm" len="sm"/>
          </a:ln>
          <a:effectLst/>
        </p:spPr>
        <p:txBody>
          <a:bodyPr/>
          <a:lstStyle/>
          <a:p>
            <a:pPr>
              <a:defRPr/>
            </a:pPr>
            <a:endParaRPr lang="en-US">
              <a:solidFill>
                <a:srgbClr val="010000"/>
              </a:solidFill>
            </a:endParaRPr>
          </a:p>
        </p:txBody>
      </p:sp>
    </p:spTree>
    <p:extLst>
      <p:ext uri="{BB962C8B-B14F-4D97-AF65-F5344CB8AC3E}">
        <p14:creationId xmlns:p14="http://schemas.microsoft.com/office/powerpoint/2010/main" val="1078854288"/>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txStyles>
    <p:titleStyle>
      <a:lvl1pPr algn="l" rtl="0" eaLnBrk="0" fontAlgn="base" hangingPunct="0">
        <a:lnSpc>
          <a:spcPct val="70000"/>
        </a:lnSpc>
        <a:spcBef>
          <a:spcPct val="0"/>
        </a:spcBef>
        <a:spcAft>
          <a:spcPct val="0"/>
        </a:spcAft>
        <a:defRPr kumimoji="1" sz="4800" b="1">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a:solidFill>
            <a:schemeClr val="tx1"/>
          </a:solidFill>
          <a:latin typeface="+mn-lt"/>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a:solidFill>
            <a:schemeClr val="tx1"/>
          </a:solidFill>
          <a:latin typeface="+mn-lt"/>
        </a:defRPr>
      </a:lvl3pPr>
      <a:lvl4pPr marL="1600200" indent="-228600" algn="l" rtl="0" eaLnBrk="0" fontAlgn="base" hangingPunct="0">
        <a:spcBef>
          <a:spcPct val="20000"/>
        </a:spcBef>
        <a:spcAft>
          <a:spcPct val="0"/>
        </a:spcAft>
        <a:buClr>
          <a:schemeClr val="tx2"/>
        </a:buClr>
        <a:buSzPct val="100000"/>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3555"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370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lgn="l">
              <a:defRPr/>
            </a:pPr>
            <a:endParaRPr kumimoji="0" lang="en-US">
              <a:solidFill>
                <a:srgbClr val="000000"/>
              </a:solidFill>
            </a:endParaRPr>
          </a:p>
        </p:txBody>
      </p:sp>
      <p:sp>
        <p:nvSpPr>
          <p:cNvPr id="41370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kumimoji="0" lang="en-US">
              <a:solidFill>
                <a:srgbClr val="000000"/>
              </a:solidFill>
            </a:endParaRPr>
          </a:p>
        </p:txBody>
      </p:sp>
      <p:sp>
        <p:nvSpPr>
          <p:cNvPr id="41370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B1E71E06-700D-4EB0-9BB2-BA5EC4E7B0E7}" type="slidenum">
              <a:rPr kumimoji="0" lang="en-US">
                <a:solidFill>
                  <a:srgbClr val="000000"/>
                </a:solidFill>
              </a:rPr>
              <a:pPr>
                <a:defRPr/>
              </a:pPr>
              <a:t>‹#›</a:t>
            </a:fld>
            <a:endParaRPr kumimoji="0" lang="en-US">
              <a:solidFill>
                <a:srgbClr val="000000"/>
              </a:solidFill>
            </a:endParaRPr>
          </a:p>
        </p:txBody>
      </p:sp>
    </p:spTree>
    <p:extLst>
      <p:ext uri="{BB962C8B-B14F-4D97-AF65-F5344CB8AC3E}">
        <p14:creationId xmlns:p14="http://schemas.microsoft.com/office/powerpoint/2010/main" val="716184139"/>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150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7069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lgn="l">
              <a:defRPr/>
            </a:pPr>
            <a:endParaRPr kumimoji="0" lang="en-US">
              <a:solidFill>
                <a:srgbClr val="000000"/>
              </a:solidFill>
            </a:endParaRPr>
          </a:p>
        </p:txBody>
      </p:sp>
      <p:sp>
        <p:nvSpPr>
          <p:cNvPr id="37069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kumimoji="0" lang="en-US">
              <a:solidFill>
                <a:srgbClr val="000000"/>
              </a:solidFill>
            </a:endParaRPr>
          </a:p>
        </p:txBody>
      </p:sp>
      <p:sp>
        <p:nvSpPr>
          <p:cNvPr id="37069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F426ED26-8BC0-437A-B82F-5D23E6243A5F}" type="slidenum">
              <a:rPr kumimoji="0" lang="en-US">
                <a:solidFill>
                  <a:srgbClr val="000000"/>
                </a:solidFill>
              </a:rPr>
              <a:pPr>
                <a:defRPr/>
              </a:pPr>
              <a:t>‹#›</a:t>
            </a:fld>
            <a:endParaRPr kumimoji="0" lang="en-US">
              <a:solidFill>
                <a:srgbClr val="000000"/>
              </a:solidFill>
            </a:endParaRPr>
          </a:p>
        </p:txBody>
      </p:sp>
    </p:spTree>
    <p:extLst>
      <p:ext uri="{BB962C8B-B14F-4D97-AF65-F5344CB8AC3E}">
        <p14:creationId xmlns:p14="http://schemas.microsoft.com/office/powerpoint/2010/main" val="2328821071"/>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734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9734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9734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kumimoji="0" sz="1400">
                <a:solidFill>
                  <a:schemeClr val="tx1"/>
                </a:solidFill>
              </a:defRPr>
            </a:lvl1pPr>
          </a:lstStyle>
          <a:p>
            <a:endParaRPr lang="en-US" smtClean="0">
              <a:solidFill>
                <a:srgbClr val="000000"/>
              </a:solidFill>
              <a:latin typeface="Times New Roman"/>
            </a:endParaRPr>
          </a:p>
        </p:txBody>
      </p:sp>
      <p:sp>
        <p:nvSpPr>
          <p:cNvPr id="69734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kumimoji="0" sz="1400">
                <a:solidFill>
                  <a:schemeClr val="tx1"/>
                </a:solidFill>
              </a:defRPr>
            </a:lvl1pPr>
          </a:lstStyle>
          <a:p>
            <a:endParaRPr lang="en-US" smtClean="0">
              <a:solidFill>
                <a:srgbClr val="000000"/>
              </a:solidFill>
              <a:latin typeface="Times New Roman"/>
            </a:endParaRPr>
          </a:p>
        </p:txBody>
      </p:sp>
      <p:sp>
        <p:nvSpPr>
          <p:cNvPr id="69735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kumimoji="0" sz="1400">
                <a:solidFill>
                  <a:schemeClr val="tx1"/>
                </a:solidFill>
              </a:defRPr>
            </a:lvl1pPr>
          </a:lstStyle>
          <a:p>
            <a:fld id="{55B4CF68-9B67-4161-9A26-408C559E51B7}" type="slidenum">
              <a:rPr lang="en-US" smtClean="0">
                <a:solidFill>
                  <a:srgbClr val="000000"/>
                </a:solidFill>
                <a:latin typeface="Times New Roman"/>
              </a:rPr>
              <a:pPr/>
              <a:t>‹#›</a:t>
            </a:fld>
            <a:endParaRPr lang="en-US" smtClean="0">
              <a:solidFill>
                <a:srgbClr val="000000"/>
              </a:solidFill>
              <a:latin typeface="Times New Roman"/>
            </a:endParaRPr>
          </a:p>
        </p:txBody>
      </p:sp>
    </p:spTree>
    <p:extLst>
      <p:ext uri="{BB962C8B-B14F-4D97-AF65-F5344CB8AC3E}">
        <p14:creationId xmlns:p14="http://schemas.microsoft.com/office/powerpoint/2010/main" val="2748657114"/>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cs typeface="Arial" pitchFamily="34" charset="0"/>
        </a:defRPr>
      </a:lvl2pPr>
      <a:lvl3pPr algn="ctr" rtl="0" fontAlgn="base">
        <a:spcBef>
          <a:spcPct val="0"/>
        </a:spcBef>
        <a:spcAft>
          <a:spcPct val="0"/>
        </a:spcAft>
        <a:defRPr sz="4400">
          <a:solidFill>
            <a:schemeClr val="tx2"/>
          </a:solidFill>
          <a:latin typeface="Times New Roman" pitchFamily="18" charset="0"/>
          <a:cs typeface="Arial" pitchFamily="34" charset="0"/>
        </a:defRPr>
      </a:lvl3pPr>
      <a:lvl4pPr algn="ctr" rtl="0" fontAlgn="base">
        <a:spcBef>
          <a:spcPct val="0"/>
        </a:spcBef>
        <a:spcAft>
          <a:spcPct val="0"/>
        </a:spcAft>
        <a:defRPr sz="4400">
          <a:solidFill>
            <a:schemeClr val="tx2"/>
          </a:solidFill>
          <a:latin typeface="Times New Roman" pitchFamily="18" charset="0"/>
          <a:cs typeface="Arial" pitchFamily="34" charset="0"/>
        </a:defRPr>
      </a:lvl4pPr>
      <a:lvl5pPr algn="ctr" rtl="0" fontAlgn="base">
        <a:spcBef>
          <a:spcPct val="0"/>
        </a:spcBef>
        <a:spcAft>
          <a:spcPct val="0"/>
        </a:spcAft>
        <a:defRPr sz="4400">
          <a:solidFill>
            <a:schemeClr val="tx2"/>
          </a:solidFill>
          <a:latin typeface="Times New Roman" pitchFamily="18" charset="0"/>
          <a:cs typeface="Arial" pitchFamily="34" charset="0"/>
        </a:defRPr>
      </a:lvl5pPr>
      <a:lvl6pPr marL="457200" algn="ctr" rtl="0" fontAlgn="base">
        <a:spcBef>
          <a:spcPct val="0"/>
        </a:spcBef>
        <a:spcAft>
          <a:spcPct val="0"/>
        </a:spcAft>
        <a:defRPr sz="4400">
          <a:solidFill>
            <a:schemeClr val="tx2"/>
          </a:solidFill>
          <a:latin typeface="Times New Roman" pitchFamily="18" charset="0"/>
          <a:cs typeface="Arial" pitchFamily="34" charset="0"/>
        </a:defRPr>
      </a:lvl6pPr>
      <a:lvl7pPr marL="914400" algn="ctr" rtl="0" fontAlgn="base">
        <a:spcBef>
          <a:spcPct val="0"/>
        </a:spcBef>
        <a:spcAft>
          <a:spcPct val="0"/>
        </a:spcAft>
        <a:defRPr sz="4400">
          <a:solidFill>
            <a:schemeClr val="tx2"/>
          </a:solidFill>
          <a:latin typeface="Times New Roman" pitchFamily="18" charset="0"/>
          <a:cs typeface="Arial" pitchFamily="34" charset="0"/>
        </a:defRPr>
      </a:lvl7pPr>
      <a:lvl8pPr marL="1371600" algn="ctr" rtl="0" fontAlgn="base">
        <a:spcBef>
          <a:spcPct val="0"/>
        </a:spcBef>
        <a:spcAft>
          <a:spcPct val="0"/>
        </a:spcAft>
        <a:defRPr sz="4400">
          <a:solidFill>
            <a:schemeClr val="tx2"/>
          </a:solidFill>
          <a:latin typeface="Times New Roman" pitchFamily="18" charset="0"/>
          <a:cs typeface="Arial" pitchFamily="34" charset="0"/>
        </a:defRPr>
      </a:lvl8pPr>
      <a:lvl9pPr marL="1828800" algn="ctr" rtl="0" fontAlgn="base">
        <a:spcBef>
          <a:spcPct val="0"/>
        </a:spcBef>
        <a:spcAft>
          <a:spcPct val="0"/>
        </a:spcAft>
        <a:defRPr sz="4400">
          <a:solidFill>
            <a:schemeClr val="tx2"/>
          </a:solidFill>
          <a:latin typeface="Times New Roman" pitchFamily="18" charset="0"/>
          <a:cs typeface="Arial"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7101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7101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lgn="l">
              <a:buFontTx/>
              <a:buChar char="•"/>
            </a:pPr>
            <a:endParaRPr kumimoji="0" lang="en-US">
              <a:solidFill>
                <a:srgbClr val="000000"/>
              </a:solidFill>
              <a:latin typeface="Times New Roman"/>
            </a:endParaRPr>
          </a:p>
        </p:txBody>
      </p:sp>
      <p:sp>
        <p:nvSpPr>
          <p:cNvPr id="17101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buFontTx/>
              <a:buChar char="•"/>
            </a:pPr>
            <a:endParaRPr kumimoji="0" lang="en-US">
              <a:solidFill>
                <a:srgbClr val="000000"/>
              </a:solidFill>
              <a:latin typeface="Times New Roman"/>
            </a:endParaRPr>
          </a:p>
        </p:txBody>
      </p:sp>
      <p:sp>
        <p:nvSpPr>
          <p:cNvPr id="17101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buFontTx/>
              <a:buChar char="•"/>
            </a:pPr>
            <a:fld id="{9B309720-9F9F-4764-AFD3-F38CD64A3521}" type="slidenum">
              <a:rPr kumimoji="0" lang="en-US">
                <a:solidFill>
                  <a:srgbClr val="000000"/>
                </a:solidFill>
                <a:latin typeface="Times New Roman"/>
              </a:rPr>
              <a:pPr>
                <a:buFontTx/>
                <a:buChar char="•"/>
              </a:pPr>
              <a:t>‹#›</a:t>
            </a:fld>
            <a:endParaRPr kumimoji="0" lang="en-US">
              <a:solidFill>
                <a:srgbClr val="000000"/>
              </a:solidFill>
              <a:latin typeface="Times New Roman"/>
            </a:endParaRPr>
          </a:p>
        </p:txBody>
      </p:sp>
    </p:spTree>
    <p:extLst>
      <p:ext uri="{BB962C8B-B14F-4D97-AF65-F5344CB8AC3E}">
        <p14:creationId xmlns:p14="http://schemas.microsoft.com/office/powerpoint/2010/main" val="974130117"/>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cs typeface="Arial" pitchFamily="34" charset="0"/>
        </a:defRPr>
      </a:lvl2pPr>
      <a:lvl3pPr algn="ctr" rtl="0" fontAlgn="base">
        <a:spcBef>
          <a:spcPct val="0"/>
        </a:spcBef>
        <a:spcAft>
          <a:spcPct val="0"/>
        </a:spcAft>
        <a:defRPr sz="4400">
          <a:solidFill>
            <a:schemeClr val="tx2"/>
          </a:solidFill>
          <a:latin typeface="Times New Roman" pitchFamily="18" charset="0"/>
          <a:cs typeface="Arial" pitchFamily="34" charset="0"/>
        </a:defRPr>
      </a:lvl3pPr>
      <a:lvl4pPr algn="ctr" rtl="0" fontAlgn="base">
        <a:spcBef>
          <a:spcPct val="0"/>
        </a:spcBef>
        <a:spcAft>
          <a:spcPct val="0"/>
        </a:spcAft>
        <a:defRPr sz="4400">
          <a:solidFill>
            <a:schemeClr val="tx2"/>
          </a:solidFill>
          <a:latin typeface="Times New Roman" pitchFamily="18" charset="0"/>
          <a:cs typeface="Arial" pitchFamily="34" charset="0"/>
        </a:defRPr>
      </a:lvl4pPr>
      <a:lvl5pPr algn="ctr" rtl="0" fontAlgn="base">
        <a:spcBef>
          <a:spcPct val="0"/>
        </a:spcBef>
        <a:spcAft>
          <a:spcPct val="0"/>
        </a:spcAft>
        <a:defRPr sz="4400">
          <a:solidFill>
            <a:schemeClr val="tx2"/>
          </a:solidFill>
          <a:latin typeface="Times New Roman" pitchFamily="18" charset="0"/>
          <a:cs typeface="Arial" pitchFamily="34" charset="0"/>
        </a:defRPr>
      </a:lvl5pPr>
      <a:lvl6pPr marL="457200" algn="ctr" rtl="0" fontAlgn="base">
        <a:spcBef>
          <a:spcPct val="0"/>
        </a:spcBef>
        <a:spcAft>
          <a:spcPct val="0"/>
        </a:spcAft>
        <a:defRPr sz="4400">
          <a:solidFill>
            <a:schemeClr val="tx2"/>
          </a:solidFill>
          <a:latin typeface="Times New Roman" pitchFamily="18" charset="0"/>
          <a:cs typeface="Arial" pitchFamily="34" charset="0"/>
        </a:defRPr>
      </a:lvl6pPr>
      <a:lvl7pPr marL="914400" algn="ctr" rtl="0" fontAlgn="base">
        <a:spcBef>
          <a:spcPct val="0"/>
        </a:spcBef>
        <a:spcAft>
          <a:spcPct val="0"/>
        </a:spcAft>
        <a:defRPr sz="4400">
          <a:solidFill>
            <a:schemeClr val="tx2"/>
          </a:solidFill>
          <a:latin typeface="Times New Roman" pitchFamily="18" charset="0"/>
          <a:cs typeface="Arial" pitchFamily="34" charset="0"/>
        </a:defRPr>
      </a:lvl7pPr>
      <a:lvl8pPr marL="1371600" algn="ctr" rtl="0" fontAlgn="base">
        <a:spcBef>
          <a:spcPct val="0"/>
        </a:spcBef>
        <a:spcAft>
          <a:spcPct val="0"/>
        </a:spcAft>
        <a:defRPr sz="4400">
          <a:solidFill>
            <a:schemeClr val="tx2"/>
          </a:solidFill>
          <a:latin typeface="Times New Roman" pitchFamily="18" charset="0"/>
          <a:cs typeface="Arial" pitchFamily="34" charset="0"/>
        </a:defRPr>
      </a:lvl8pPr>
      <a:lvl9pPr marL="1828800" algn="ctr" rtl="0" fontAlgn="base">
        <a:spcBef>
          <a:spcPct val="0"/>
        </a:spcBef>
        <a:spcAft>
          <a:spcPct val="0"/>
        </a:spcAft>
        <a:defRPr sz="4400">
          <a:solidFill>
            <a:schemeClr val="tx2"/>
          </a:solidFill>
          <a:latin typeface="Times New Roman" pitchFamily="18" charset="0"/>
          <a:cs typeface="Arial"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229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9734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0" sz="1400">
                <a:solidFill>
                  <a:schemeClr val="tx1"/>
                </a:solidFill>
              </a:defRPr>
            </a:lvl1pPr>
          </a:lstStyle>
          <a:p>
            <a:pPr>
              <a:defRPr/>
            </a:pPr>
            <a:endParaRPr lang="en-US">
              <a:solidFill>
                <a:srgbClr val="000000"/>
              </a:solidFill>
              <a:latin typeface="Times New Roman"/>
            </a:endParaRPr>
          </a:p>
        </p:txBody>
      </p:sp>
      <p:sp>
        <p:nvSpPr>
          <p:cNvPr id="69734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solidFill>
                  <a:schemeClr val="tx1"/>
                </a:solidFill>
              </a:defRPr>
            </a:lvl1pPr>
          </a:lstStyle>
          <a:p>
            <a:pPr>
              <a:defRPr/>
            </a:pPr>
            <a:endParaRPr lang="en-US">
              <a:solidFill>
                <a:srgbClr val="000000"/>
              </a:solidFill>
              <a:latin typeface="Times New Roman"/>
            </a:endParaRPr>
          </a:p>
        </p:txBody>
      </p:sp>
      <p:sp>
        <p:nvSpPr>
          <p:cNvPr id="69735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a:solidFill>
                  <a:schemeClr val="tx1"/>
                </a:solidFill>
              </a:defRPr>
            </a:lvl1pPr>
          </a:lstStyle>
          <a:p>
            <a:pPr>
              <a:defRPr/>
            </a:pPr>
            <a:fld id="{2DC9039F-B1EB-4EC9-8D31-55DE7FCD183D}" type="slidenum">
              <a:rPr lang="en-US">
                <a:solidFill>
                  <a:srgbClr val="000000"/>
                </a:solidFill>
                <a:latin typeface="Times New Roman"/>
              </a:rPr>
              <a:pPr>
                <a:defRPr/>
              </a:pPr>
              <a:t>‹#›</a:t>
            </a:fld>
            <a:endParaRPr lang="en-US">
              <a:solidFill>
                <a:srgbClr val="000000"/>
              </a:solidFill>
              <a:latin typeface="Times New Roman"/>
            </a:endParaRPr>
          </a:p>
        </p:txBody>
      </p:sp>
    </p:spTree>
    <p:extLst>
      <p:ext uri="{BB962C8B-B14F-4D97-AF65-F5344CB8AC3E}">
        <p14:creationId xmlns:p14="http://schemas.microsoft.com/office/powerpoint/2010/main" val="3249263530"/>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36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536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kumimoji="0" sz="1200">
                <a:solidFill>
                  <a:prstClr val="black">
                    <a:tint val="75000"/>
                  </a:prstClr>
                </a:solidFill>
                <a:latin typeface="Calibri"/>
              </a:defRPr>
            </a:lvl1pPr>
          </a:lstStyle>
          <a:p>
            <a:pPr>
              <a:defRPr/>
            </a:pPr>
            <a:fld id="{26DD6136-E873-4DDB-9B3B-3FF0ADCB774B}" type="datetimeFigureOut">
              <a:rPr lang="en-US"/>
              <a:pPr>
                <a:defRPr/>
              </a:pPr>
              <a:t>4/8/2012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kumimoji="0" sz="1200">
                <a:solidFill>
                  <a:prstClr val="black">
                    <a:tint val="75000"/>
                  </a:prstClr>
                </a:solidFill>
                <a:latin typeface="Calibri"/>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kumimoji="0" sz="1200">
                <a:solidFill>
                  <a:prstClr val="black">
                    <a:tint val="75000"/>
                  </a:prstClr>
                </a:solidFill>
                <a:latin typeface="Calibri"/>
              </a:defRPr>
            </a:lvl1pPr>
          </a:lstStyle>
          <a:p>
            <a:pPr>
              <a:defRPr/>
            </a:pPr>
            <a:fld id="{56AC8D97-7B3D-4332-8379-AF103D2A0DA2}" type="slidenum">
              <a:rPr lang="en-US"/>
              <a:pPr>
                <a:defRPr/>
              </a:pPr>
              <a:t>‹#›</a:t>
            </a:fld>
            <a:endParaRPr lang="en-US"/>
          </a:p>
        </p:txBody>
      </p:sp>
    </p:spTree>
    <p:extLst>
      <p:ext uri="{BB962C8B-B14F-4D97-AF65-F5344CB8AC3E}">
        <p14:creationId xmlns:p14="http://schemas.microsoft.com/office/powerpoint/2010/main" val="3711494669"/>
      </p:ext>
    </p:extLst>
  </p:cSld>
  <p:clrMap bg1="lt1" tx1="dk1" bg2="lt2" tx2="dk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kumimoji="0" lang="en-US">
              <a:solidFill>
                <a:srgbClr val="009999"/>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kumimoji="0" lang="en-US">
              <a:solidFill>
                <a:srgbClr val="009999"/>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1D9CA12D-85FE-451D-B8DF-882CB3A2EC4C}" type="slidenum">
              <a:rPr kumimoji="0" lang="en-US" smtClean="0">
                <a:solidFill>
                  <a:srgbClr val="009999"/>
                </a:solidFill>
                <a:latin typeface="Calibri"/>
              </a:rPr>
              <a:pPr>
                <a:defRPr/>
              </a:pPr>
              <a:t>‹#›</a:t>
            </a:fld>
            <a:endParaRPr kumimoji="0" lang="en-US">
              <a:solidFill>
                <a:srgbClr val="009999"/>
              </a:solidFill>
              <a:latin typeface="Calibri"/>
            </a:endParaRPr>
          </a:p>
        </p:txBody>
      </p:sp>
    </p:spTree>
    <p:extLst>
      <p:ext uri="{BB962C8B-B14F-4D97-AF65-F5344CB8AC3E}">
        <p14:creationId xmlns:p14="http://schemas.microsoft.com/office/powerpoint/2010/main" val="8004586"/>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5458" name="Arc 2"/>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w="9525">
            <a:noFill/>
            <a:round/>
            <a:headEnd type="none" w="sm" len="sm"/>
            <a:tailEnd type="none" w="sm" len="sm"/>
          </a:ln>
          <a:effectLst/>
        </p:spPr>
        <p:txBody>
          <a:bodyPr/>
          <a:lstStyle/>
          <a:p>
            <a:pPr algn="l">
              <a:defRPr/>
            </a:pPr>
            <a:endParaRPr kumimoji="0" lang="en-US" sz="2400">
              <a:solidFill>
                <a:srgbClr val="009999"/>
              </a:solidFill>
            </a:endParaRPr>
          </a:p>
        </p:txBody>
      </p:sp>
      <p:sp>
        <p:nvSpPr>
          <p:cNvPr id="23555" name="Rectangle 3"/>
          <p:cNvSpPr>
            <a:spLocks noGrp="1" noChangeArrowheads="1"/>
          </p:cNvSpPr>
          <p:nvPr>
            <p:ph type="title"/>
          </p:nvPr>
        </p:nvSpPr>
        <p:spPr bwMode="auto">
          <a:xfrm>
            <a:off x="2819400" y="609600"/>
            <a:ext cx="6096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smtClean="0"/>
              <a:t>Click to edit Master title style</a:t>
            </a:r>
          </a:p>
        </p:txBody>
      </p:sp>
      <p:sp>
        <p:nvSpPr>
          <p:cNvPr id="23556" name="Rectangle 4"/>
          <p:cNvSpPr>
            <a:spLocks noGrp="1" noChangeArrowheads="1"/>
          </p:cNvSpPr>
          <p:nvPr>
            <p:ph type="body" idx="1"/>
          </p:nvPr>
        </p:nvSpPr>
        <p:spPr bwMode="auto">
          <a:xfrm>
            <a:off x="2819400" y="1981200"/>
            <a:ext cx="6096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75461" name="Rectangle 5"/>
          <p:cNvSpPr>
            <a:spLocks noGrp="1" noChangeArrowheads="1"/>
          </p:cNvSpPr>
          <p:nvPr>
            <p:ph type="dt" sz="half" idx="2"/>
          </p:nvPr>
        </p:nvSpPr>
        <p:spPr bwMode="auto">
          <a:xfrm>
            <a:off x="152400" y="5562600"/>
            <a:ext cx="1905000"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solidFill>
                  <a:srgbClr val="009999"/>
                </a:solidFill>
                <a:latin typeface="+mn-lt"/>
              </a:defRPr>
            </a:lvl1pPr>
          </a:lstStyle>
          <a:p>
            <a:pPr algn="l">
              <a:defRPr/>
            </a:pPr>
            <a:endParaRPr kumimoji="0" lang="en-US"/>
          </a:p>
        </p:txBody>
      </p:sp>
      <p:sp>
        <p:nvSpPr>
          <p:cNvPr id="275462" name="Rectangle 6"/>
          <p:cNvSpPr>
            <a:spLocks noGrp="1" noChangeArrowheads="1"/>
          </p:cNvSpPr>
          <p:nvPr>
            <p:ph type="ftr" sz="quarter" idx="3"/>
          </p:nvPr>
        </p:nvSpPr>
        <p:spPr bwMode="auto">
          <a:xfrm>
            <a:off x="152400" y="5867400"/>
            <a:ext cx="2590800"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solidFill>
                  <a:srgbClr val="009999"/>
                </a:solidFill>
                <a:latin typeface="+mn-lt"/>
              </a:defRPr>
            </a:lvl1pPr>
          </a:lstStyle>
          <a:p>
            <a:pPr>
              <a:defRPr/>
            </a:pPr>
            <a:endParaRPr kumimoji="0" lang="en-US"/>
          </a:p>
        </p:txBody>
      </p:sp>
      <p:sp>
        <p:nvSpPr>
          <p:cNvPr id="275463" name="Rectangle 7"/>
          <p:cNvSpPr>
            <a:spLocks noGrp="1" noChangeArrowheads="1"/>
          </p:cNvSpPr>
          <p:nvPr>
            <p:ph type="sldNum" sz="quarter" idx="4"/>
          </p:nvPr>
        </p:nvSpPr>
        <p:spPr bwMode="auto">
          <a:xfrm>
            <a:off x="1524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solidFill>
                  <a:srgbClr val="009999"/>
                </a:solidFill>
                <a:latin typeface="+mn-lt"/>
              </a:defRPr>
            </a:lvl1pPr>
          </a:lstStyle>
          <a:p>
            <a:pPr>
              <a:defRPr/>
            </a:pPr>
            <a:fld id="{85C7FD60-5510-4A42-9290-8B4C16A5D4CC}" type="slidenum">
              <a:rPr kumimoji="0" lang="en-US"/>
              <a:pPr>
                <a:defRPr/>
              </a:pPr>
              <a:t>‹#›</a:t>
            </a:fld>
            <a:endParaRPr kumimoji="0" lang="en-US"/>
          </a:p>
        </p:txBody>
      </p:sp>
      <p:sp>
        <p:nvSpPr>
          <p:cNvPr id="275464" name="Line 8"/>
          <p:cNvSpPr>
            <a:spLocks noChangeShapeType="1"/>
          </p:cNvSpPr>
          <p:nvPr/>
        </p:nvSpPr>
        <p:spPr bwMode="auto">
          <a:xfrm>
            <a:off x="1497013" y="1371600"/>
            <a:ext cx="7646987" cy="0"/>
          </a:xfrm>
          <a:prstGeom prst="line">
            <a:avLst/>
          </a:prstGeom>
          <a:noFill/>
          <a:ln w="12700" cap="sq">
            <a:solidFill>
              <a:schemeClr val="bg2"/>
            </a:solidFill>
            <a:round/>
            <a:headEnd type="none" w="sm" len="sm"/>
            <a:tailEnd type="none" w="sm" len="sm"/>
          </a:ln>
          <a:effectLst/>
        </p:spPr>
        <p:txBody>
          <a:bodyPr/>
          <a:lstStyle/>
          <a:p>
            <a:pPr algn="l">
              <a:defRPr/>
            </a:pPr>
            <a:endParaRPr kumimoji="0" lang="en-US" sz="2400">
              <a:solidFill>
                <a:srgbClr val="009999"/>
              </a:solidFill>
            </a:endParaRPr>
          </a:p>
        </p:txBody>
      </p:sp>
    </p:spTree>
    <p:extLst>
      <p:ext uri="{BB962C8B-B14F-4D97-AF65-F5344CB8AC3E}">
        <p14:creationId xmlns:p14="http://schemas.microsoft.com/office/powerpoint/2010/main" val="4125640598"/>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rtl="0" eaLnBrk="0" fontAlgn="base" hangingPunct="0">
        <a:lnSpc>
          <a:spcPct val="70000"/>
        </a:lnSpc>
        <a:spcBef>
          <a:spcPct val="0"/>
        </a:spcBef>
        <a:spcAft>
          <a:spcPct val="0"/>
        </a:spcAft>
        <a:defRPr kumimoji="1" sz="4800" b="1">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itchFamily="34" charset="0"/>
          <a:cs typeface="Arial" charset="0"/>
        </a:defRPr>
      </a:lvl2pPr>
      <a:lvl3pPr algn="l" rtl="0" eaLnBrk="0" fontAlgn="base" hangingPunct="0">
        <a:lnSpc>
          <a:spcPct val="70000"/>
        </a:lnSpc>
        <a:spcBef>
          <a:spcPct val="0"/>
        </a:spcBef>
        <a:spcAft>
          <a:spcPct val="0"/>
        </a:spcAft>
        <a:defRPr kumimoji="1" sz="4800" b="1">
          <a:solidFill>
            <a:schemeClr val="tx2"/>
          </a:solidFill>
          <a:latin typeface="Arial Narrow" pitchFamily="34" charset="0"/>
          <a:cs typeface="Arial" charset="0"/>
        </a:defRPr>
      </a:lvl3pPr>
      <a:lvl4pPr algn="l" rtl="0" eaLnBrk="0" fontAlgn="base" hangingPunct="0">
        <a:lnSpc>
          <a:spcPct val="70000"/>
        </a:lnSpc>
        <a:spcBef>
          <a:spcPct val="0"/>
        </a:spcBef>
        <a:spcAft>
          <a:spcPct val="0"/>
        </a:spcAft>
        <a:defRPr kumimoji="1" sz="4800" b="1">
          <a:solidFill>
            <a:schemeClr val="tx2"/>
          </a:solidFill>
          <a:latin typeface="Arial Narrow" pitchFamily="34" charset="0"/>
          <a:cs typeface="Arial" charset="0"/>
        </a:defRPr>
      </a:lvl4pPr>
      <a:lvl5pPr algn="l" rtl="0" eaLnBrk="0" fontAlgn="base" hangingPunct="0">
        <a:lnSpc>
          <a:spcPct val="70000"/>
        </a:lnSpc>
        <a:spcBef>
          <a:spcPct val="0"/>
        </a:spcBef>
        <a:spcAft>
          <a:spcPct val="0"/>
        </a:spcAft>
        <a:defRPr kumimoji="1" sz="4800" b="1">
          <a:solidFill>
            <a:schemeClr val="tx2"/>
          </a:solidFill>
          <a:latin typeface="Arial Narrow" pitchFamily="34" charset="0"/>
          <a:cs typeface="Arial" charset="0"/>
        </a:defRPr>
      </a:lvl5pPr>
      <a:lvl6pPr marL="457200" algn="l" rtl="0" fontAlgn="base">
        <a:lnSpc>
          <a:spcPct val="70000"/>
        </a:lnSpc>
        <a:spcBef>
          <a:spcPct val="0"/>
        </a:spcBef>
        <a:spcAft>
          <a:spcPct val="0"/>
        </a:spcAft>
        <a:defRPr kumimoji="1" sz="4800" b="1">
          <a:solidFill>
            <a:schemeClr val="tx2"/>
          </a:solidFill>
          <a:latin typeface="Arial Narrow" pitchFamily="34" charset="0"/>
          <a:cs typeface="Arial" charset="0"/>
        </a:defRPr>
      </a:lvl6pPr>
      <a:lvl7pPr marL="914400" algn="l" rtl="0" fontAlgn="base">
        <a:lnSpc>
          <a:spcPct val="70000"/>
        </a:lnSpc>
        <a:spcBef>
          <a:spcPct val="0"/>
        </a:spcBef>
        <a:spcAft>
          <a:spcPct val="0"/>
        </a:spcAft>
        <a:defRPr kumimoji="1" sz="4800" b="1">
          <a:solidFill>
            <a:schemeClr val="tx2"/>
          </a:solidFill>
          <a:latin typeface="Arial Narrow" pitchFamily="34" charset="0"/>
          <a:cs typeface="Arial" charset="0"/>
        </a:defRPr>
      </a:lvl7pPr>
      <a:lvl8pPr marL="1371600" algn="l" rtl="0" fontAlgn="base">
        <a:lnSpc>
          <a:spcPct val="70000"/>
        </a:lnSpc>
        <a:spcBef>
          <a:spcPct val="0"/>
        </a:spcBef>
        <a:spcAft>
          <a:spcPct val="0"/>
        </a:spcAft>
        <a:defRPr kumimoji="1" sz="4800" b="1">
          <a:solidFill>
            <a:schemeClr val="tx2"/>
          </a:solidFill>
          <a:latin typeface="Arial Narrow" pitchFamily="34" charset="0"/>
          <a:cs typeface="Arial" charset="0"/>
        </a:defRPr>
      </a:lvl8pPr>
      <a:lvl9pPr marL="1828800" algn="l" rtl="0" fontAlgn="base">
        <a:lnSpc>
          <a:spcPct val="70000"/>
        </a:lnSpc>
        <a:spcBef>
          <a:spcPct val="0"/>
        </a:spcBef>
        <a:spcAft>
          <a:spcPct val="0"/>
        </a:spcAft>
        <a:defRPr kumimoji="1" sz="4800" b="1">
          <a:solidFill>
            <a:schemeClr val="tx2"/>
          </a:solidFill>
          <a:latin typeface="Arial Narrow" pitchFamily="34" charset="0"/>
          <a:cs typeface="Arial"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a:solidFill>
            <a:schemeClr val="tx1"/>
          </a:solidFill>
          <a:latin typeface="+mn-lt"/>
          <a:cs typeface="+mn-cs"/>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a:solidFill>
            <a:schemeClr val="tx1"/>
          </a:solidFill>
          <a:latin typeface="+mn-lt"/>
          <a:cs typeface="+mn-cs"/>
        </a:defRPr>
      </a:lvl3pPr>
      <a:lvl4pPr marL="1600200" indent="-228600" algn="l" rtl="0" eaLnBrk="0" fontAlgn="base" hangingPunct="0">
        <a:spcBef>
          <a:spcPct val="20000"/>
        </a:spcBef>
        <a:spcAft>
          <a:spcPct val="0"/>
        </a:spcAft>
        <a:buClr>
          <a:schemeClr val="tx2"/>
        </a:buClr>
        <a:buSzPct val="100000"/>
        <a:buChar char="•"/>
        <a:defRPr kumimoji="1" sz="2000">
          <a:solidFill>
            <a:schemeClr val="tx1"/>
          </a:solidFill>
          <a:latin typeface="+mn-lt"/>
          <a:cs typeface="+mn-cs"/>
        </a:defRPr>
      </a:lvl4pPr>
      <a:lvl5pPr marL="2057400" indent="-228600" algn="l" rtl="0" eaLnBrk="0" fontAlgn="base" hangingPunct="0">
        <a:spcBef>
          <a:spcPct val="20000"/>
        </a:spcBef>
        <a:spcAft>
          <a:spcPct val="0"/>
        </a:spcAft>
        <a:buClr>
          <a:schemeClr val="hlink"/>
        </a:buClr>
        <a:buSzPct val="100000"/>
        <a:buChar char="–"/>
        <a:defRPr kumimoji="1" sz="2000">
          <a:solidFill>
            <a:schemeClr val="tx1"/>
          </a:solidFill>
          <a:latin typeface="+mn-lt"/>
          <a:cs typeface="+mn-cs"/>
        </a:defRPr>
      </a:lvl5pPr>
      <a:lvl6pPr marL="2514600" indent="-228600" algn="l" rtl="0" fontAlgn="base">
        <a:spcBef>
          <a:spcPct val="20000"/>
        </a:spcBef>
        <a:spcAft>
          <a:spcPct val="0"/>
        </a:spcAft>
        <a:buClr>
          <a:schemeClr val="hlink"/>
        </a:buClr>
        <a:buSzPct val="100000"/>
        <a:buChar char="–"/>
        <a:defRPr kumimoji="1" sz="2000">
          <a:solidFill>
            <a:schemeClr val="tx1"/>
          </a:solidFill>
          <a:latin typeface="+mn-lt"/>
          <a:cs typeface="+mn-cs"/>
        </a:defRPr>
      </a:lvl6pPr>
      <a:lvl7pPr marL="2971800" indent="-228600" algn="l" rtl="0" fontAlgn="base">
        <a:spcBef>
          <a:spcPct val="20000"/>
        </a:spcBef>
        <a:spcAft>
          <a:spcPct val="0"/>
        </a:spcAft>
        <a:buClr>
          <a:schemeClr val="hlink"/>
        </a:buClr>
        <a:buSzPct val="100000"/>
        <a:buChar char="–"/>
        <a:defRPr kumimoji="1" sz="2000">
          <a:solidFill>
            <a:schemeClr val="tx1"/>
          </a:solidFill>
          <a:latin typeface="+mn-lt"/>
          <a:cs typeface="+mn-cs"/>
        </a:defRPr>
      </a:lvl7pPr>
      <a:lvl8pPr marL="3429000" indent="-228600" algn="l" rtl="0" fontAlgn="base">
        <a:spcBef>
          <a:spcPct val="20000"/>
        </a:spcBef>
        <a:spcAft>
          <a:spcPct val="0"/>
        </a:spcAft>
        <a:buClr>
          <a:schemeClr val="hlink"/>
        </a:buClr>
        <a:buSzPct val="100000"/>
        <a:buChar char="–"/>
        <a:defRPr kumimoji="1" sz="2000">
          <a:solidFill>
            <a:schemeClr val="tx1"/>
          </a:solidFill>
          <a:latin typeface="+mn-lt"/>
          <a:cs typeface="+mn-cs"/>
        </a:defRPr>
      </a:lvl8pPr>
      <a:lvl9pPr marL="3886200" indent="-228600" algn="l" rtl="0" fontAlgn="base">
        <a:spcBef>
          <a:spcPct val="20000"/>
        </a:spcBef>
        <a:spcAft>
          <a:spcPct val="0"/>
        </a:spcAft>
        <a:buClr>
          <a:schemeClr val="hlink"/>
        </a:buClr>
        <a:buSzPct val="100000"/>
        <a:buChar char="–"/>
        <a:defRPr kumimoji="1"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914"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8915"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kumimoji="0" sz="1200">
                <a:solidFill>
                  <a:prstClr val="black">
                    <a:tint val="75000"/>
                  </a:prstClr>
                </a:solidFill>
                <a:latin typeface="Calibri"/>
              </a:defRPr>
            </a:lvl1pPr>
          </a:lstStyle>
          <a:p>
            <a:pPr>
              <a:defRPr/>
            </a:pPr>
            <a:fld id="{B45A6457-424D-4829-AC8F-E2BBAE86EFF8}" type="datetimeFigureOut">
              <a:rPr lang="en-US"/>
              <a:pPr>
                <a:defRPr/>
              </a:pPr>
              <a:t>4/8/2012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kumimoji="0" sz="1200">
                <a:solidFill>
                  <a:prstClr val="black">
                    <a:tint val="75000"/>
                  </a:prstClr>
                </a:solidFill>
                <a:latin typeface="Calibri"/>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kumimoji="0" sz="1200">
                <a:solidFill>
                  <a:prstClr val="black">
                    <a:tint val="75000"/>
                  </a:prstClr>
                </a:solidFill>
                <a:latin typeface="Calibri"/>
              </a:defRPr>
            </a:lvl1pPr>
          </a:lstStyle>
          <a:p>
            <a:pPr>
              <a:defRPr/>
            </a:pPr>
            <a:fld id="{296FB3FC-647D-42D9-BBE5-F9F33694B093}" type="slidenum">
              <a:rPr lang="en-US"/>
              <a:pPr>
                <a:defRPr/>
              </a:pPr>
              <a:t>‹#›</a:t>
            </a:fld>
            <a:endParaRPr lang="en-US"/>
          </a:p>
        </p:txBody>
      </p:sp>
    </p:spTree>
    <p:extLst>
      <p:ext uri="{BB962C8B-B14F-4D97-AF65-F5344CB8AC3E}">
        <p14:creationId xmlns:p14="http://schemas.microsoft.com/office/powerpoint/2010/main" val="1133152086"/>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277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53316"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kumimoji="0" sz="1400">
                <a:solidFill>
                  <a:schemeClr val="tx1"/>
                </a:solidFill>
              </a:defRPr>
            </a:lvl1pPr>
          </a:lstStyle>
          <a:p>
            <a:pPr>
              <a:defRPr/>
            </a:pPr>
            <a:endParaRPr lang="en-US">
              <a:solidFill>
                <a:srgbClr val="000000"/>
              </a:solidFill>
            </a:endParaRPr>
          </a:p>
        </p:txBody>
      </p:sp>
      <p:sp>
        <p:nvSpPr>
          <p:cNvPr id="65331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0" sz="1400">
                <a:solidFill>
                  <a:schemeClr val="tx1"/>
                </a:solidFill>
              </a:defRPr>
            </a:lvl1pPr>
          </a:lstStyle>
          <a:p>
            <a:pPr>
              <a:defRPr/>
            </a:pPr>
            <a:endParaRPr lang="en-US">
              <a:solidFill>
                <a:srgbClr val="000000"/>
              </a:solidFill>
            </a:endParaRPr>
          </a:p>
        </p:txBody>
      </p:sp>
      <p:sp>
        <p:nvSpPr>
          <p:cNvPr id="653318"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400">
                <a:solidFill>
                  <a:schemeClr val="tx1"/>
                </a:solidFill>
              </a:defRPr>
            </a:lvl1pPr>
          </a:lstStyle>
          <a:p>
            <a:pPr>
              <a:defRPr/>
            </a:pPr>
            <a:fld id="{6079E1FD-A69F-49E0-94C6-F37AACB6563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66840961"/>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rc 2"/>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w="9525">
            <a:noFill/>
            <a:round/>
            <a:headEnd type="none" w="sm" len="sm"/>
            <a:tailEnd type="none" w="sm" len="sm"/>
          </a:ln>
          <a:effectLst/>
        </p:spPr>
        <p:txBody>
          <a:bodyPr/>
          <a:lstStyle/>
          <a:p>
            <a:pPr>
              <a:defRPr/>
            </a:pPr>
            <a:endParaRPr lang="en-US">
              <a:solidFill>
                <a:srgbClr val="010000"/>
              </a:solidFill>
            </a:endParaRPr>
          </a:p>
        </p:txBody>
      </p:sp>
      <p:sp>
        <p:nvSpPr>
          <p:cNvPr id="10243" name="Rectangle 3"/>
          <p:cNvSpPr>
            <a:spLocks noGrp="1" noChangeArrowheads="1"/>
          </p:cNvSpPr>
          <p:nvPr>
            <p:ph type="title"/>
          </p:nvPr>
        </p:nvSpPr>
        <p:spPr bwMode="auto">
          <a:xfrm>
            <a:off x="2819400" y="609600"/>
            <a:ext cx="60960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smtClean="0"/>
              <a:t>Click to edit Master title style</a:t>
            </a:r>
          </a:p>
        </p:txBody>
      </p:sp>
      <p:sp>
        <p:nvSpPr>
          <p:cNvPr id="10244" name="Rectangle 4"/>
          <p:cNvSpPr>
            <a:spLocks noGrp="1" noChangeArrowheads="1"/>
          </p:cNvSpPr>
          <p:nvPr>
            <p:ph type="body" idx="1"/>
          </p:nvPr>
        </p:nvSpPr>
        <p:spPr bwMode="auto">
          <a:xfrm>
            <a:off x="2819400" y="1981200"/>
            <a:ext cx="60960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4" name="Rectangle 10"/>
          <p:cNvSpPr>
            <a:spLocks noGrp="1" noChangeArrowheads="1"/>
          </p:cNvSpPr>
          <p:nvPr>
            <p:ph type="dt" sz="half" idx="2"/>
          </p:nvPr>
        </p:nvSpPr>
        <p:spPr bwMode="auto">
          <a:xfrm>
            <a:off x="152400" y="5562600"/>
            <a:ext cx="1905000"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kumimoji="0" sz="1400">
                <a:solidFill>
                  <a:schemeClr val="folHlink"/>
                </a:solidFill>
                <a:latin typeface="+mn-lt"/>
              </a:defRPr>
            </a:lvl1pPr>
          </a:lstStyle>
          <a:p>
            <a:pPr>
              <a:defRPr/>
            </a:pPr>
            <a:endParaRPr lang="en-US">
              <a:solidFill>
                <a:srgbClr val="009999"/>
              </a:solidFill>
            </a:endParaRPr>
          </a:p>
        </p:txBody>
      </p:sp>
      <p:sp>
        <p:nvSpPr>
          <p:cNvPr id="1035" name="Rectangle 11"/>
          <p:cNvSpPr>
            <a:spLocks noGrp="1" noChangeArrowheads="1"/>
          </p:cNvSpPr>
          <p:nvPr>
            <p:ph type="ftr" sz="quarter" idx="3"/>
          </p:nvPr>
        </p:nvSpPr>
        <p:spPr bwMode="auto">
          <a:xfrm>
            <a:off x="152400" y="5867400"/>
            <a:ext cx="2590800"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kumimoji="0" sz="1400">
                <a:solidFill>
                  <a:schemeClr val="folHlink"/>
                </a:solidFill>
                <a:latin typeface="+mn-lt"/>
              </a:defRPr>
            </a:lvl1pPr>
          </a:lstStyle>
          <a:p>
            <a:pPr>
              <a:defRPr/>
            </a:pPr>
            <a:endParaRPr lang="en-US">
              <a:solidFill>
                <a:srgbClr val="009999"/>
              </a:solidFill>
            </a:endParaRPr>
          </a:p>
        </p:txBody>
      </p:sp>
      <p:sp>
        <p:nvSpPr>
          <p:cNvPr id="1036" name="Rectangle 12"/>
          <p:cNvSpPr>
            <a:spLocks noGrp="1" noChangeArrowheads="1"/>
          </p:cNvSpPr>
          <p:nvPr>
            <p:ph type="sldNum" sz="quarter" idx="4"/>
          </p:nvPr>
        </p:nvSpPr>
        <p:spPr bwMode="auto">
          <a:xfrm>
            <a:off x="1524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kumimoji="0" sz="1400">
                <a:solidFill>
                  <a:schemeClr val="folHlink"/>
                </a:solidFill>
                <a:latin typeface="+mn-lt"/>
              </a:defRPr>
            </a:lvl1pPr>
          </a:lstStyle>
          <a:p>
            <a:pPr>
              <a:defRPr/>
            </a:pPr>
            <a:fld id="{1D9CA12D-85FE-451D-B8DF-882CB3A2EC4C}" type="slidenum">
              <a:rPr lang="en-US">
                <a:solidFill>
                  <a:srgbClr val="009999"/>
                </a:solidFill>
              </a:rPr>
              <a:pPr>
                <a:defRPr/>
              </a:pPr>
              <a:t>‹#›</a:t>
            </a:fld>
            <a:endParaRPr lang="en-US">
              <a:solidFill>
                <a:srgbClr val="009999"/>
              </a:solidFill>
            </a:endParaRPr>
          </a:p>
        </p:txBody>
      </p:sp>
      <p:sp>
        <p:nvSpPr>
          <p:cNvPr id="1037" name="Line 13"/>
          <p:cNvSpPr>
            <a:spLocks noChangeShapeType="1"/>
          </p:cNvSpPr>
          <p:nvPr/>
        </p:nvSpPr>
        <p:spPr bwMode="auto">
          <a:xfrm>
            <a:off x="1497013" y="1371600"/>
            <a:ext cx="7646987" cy="0"/>
          </a:xfrm>
          <a:prstGeom prst="line">
            <a:avLst/>
          </a:prstGeom>
          <a:noFill/>
          <a:ln w="12700" cap="sq">
            <a:solidFill>
              <a:schemeClr val="bg2"/>
            </a:solidFill>
            <a:round/>
            <a:headEnd type="none" w="sm" len="sm"/>
            <a:tailEnd type="none" w="sm" len="sm"/>
          </a:ln>
          <a:effectLst/>
        </p:spPr>
        <p:txBody>
          <a:bodyPr/>
          <a:lstStyle/>
          <a:p>
            <a:pPr>
              <a:defRPr/>
            </a:pPr>
            <a:endParaRPr lang="en-US">
              <a:solidFill>
                <a:srgbClr val="010000"/>
              </a:solidFill>
            </a:endParaRPr>
          </a:p>
        </p:txBody>
      </p:sp>
    </p:spTree>
    <p:extLst>
      <p:ext uri="{BB962C8B-B14F-4D97-AF65-F5344CB8AC3E}">
        <p14:creationId xmlns:p14="http://schemas.microsoft.com/office/powerpoint/2010/main" val="4044973205"/>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Lst>
  <p:txStyles>
    <p:titleStyle>
      <a:lvl1pPr algn="l" rtl="0" eaLnBrk="0" fontAlgn="base" hangingPunct="0">
        <a:lnSpc>
          <a:spcPct val="70000"/>
        </a:lnSpc>
        <a:spcBef>
          <a:spcPct val="0"/>
        </a:spcBef>
        <a:spcAft>
          <a:spcPct val="0"/>
        </a:spcAft>
        <a:defRPr kumimoji="1" sz="4800" b="1">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a:solidFill>
            <a:schemeClr val="tx1"/>
          </a:solidFill>
          <a:latin typeface="+mn-lt"/>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a:solidFill>
            <a:schemeClr val="tx1"/>
          </a:solidFill>
          <a:latin typeface="+mn-lt"/>
        </a:defRPr>
      </a:lvl3pPr>
      <a:lvl4pPr marL="1600200" indent="-228600" algn="l" rtl="0" eaLnBrk="0" fontAlgn="base" hangingPunct="0">
        <a:spcBef>
          <a:spcPct val="20000"/>
        </a:spcBef>
        <a:spcAft>
          <a:spcPct val="0"/>
        </a:spcAft>
        <a:buClr>
          <a:schemeClr val="tx2"/>
        </a:buClr>
        <a:buSzPct val="100000"/>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6418" name="Arc 2"/>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w="9525">
            <a:noFill/>
            <a:round/>
            <a:headEnd type="none" w="sm" len="sm"/>
            <a:tailEnd type="none" w="sm" len="sm"/>
          </a:ln>
          <a:effectLst/>
        </p:spPr>
        <p:txBody>
          <a:bodyPr/>
          <a:lstStyle/>
          <a:p>
            <a:pPr algn="l">
              <a:defRPr/>
            </a:pPr>
            <a:endParaRPr lang="en-US" sz="2400">
              <a:solidFill>
                <a:srgbClr val="009999"/>
              </a:solidFill>
            </a:endParaRPr>
          </a:p>
        </p:txBody>
      </p:sp>
      <p:sp>
        <p:nvSpPr>
          <p:cNvPr id="50179" name="Rectangle 3"/>
          <p:cNvSpPr>
            <a:spLocks noGrp="1" noChangeArrowheads="1"/>
          </p:cNvSpPr>
          <p:nvPr>
            <p:ph type="title"/>
          </p:nvPr>
        </p:nvSpPr>
        <p:spPr bwMode="auto">
          <a:xfrm>
            <a:off x="2819400" y="609600"/>
            <a:ext cx="609600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smtClean="0"/>
              <a:t>Click to edit Master title style</a:t>
            </a:r>
          </a:p>
        </p:txBody>
      </p:sp>
      <p:sp>
        <p:nvSpPr>
          <p:cNvPr id="50180" name="Rectangle 4"/>
          <p:cNvSpPr>
            <a:spLocks noGrp="1" noChangeArrowheads="1"/>
          </p:cNvSpPr>
          <p:nvPr>
            <p:ph type="body" idx="1"/>
          </p:nvPr>
        </p:nvSpPr>
        <p:spPr bwMode="auto">
          <a:xfrm>
            <a:off x="2819400" y="1981200"/>
            <a:ext cx="609600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16421" name="Rectangle 5"/>
          <p:cNvSpPr>
            <a:spLocks noGrp="1" noChangeArrowheads="1"/>
          </p:cNvSpPr>
          <p:nvPr>
            <p:ph type="dt" sz="half" idx="2"/>
          </p:nvPr>
        </p:nvSpPr>
        <p:spPr bwMode="auto">
          <a:xfrm>
            <a:off x="152400" y="5562600"/>
            <a:ext cx="1905000"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400">
                <a:solidFill>
                  <a:srgbClr val="009999"/>
                </a:solidFill>
                <a:latin typeface="+mn-lt"/>
              </a:defRPr>
            </a:lvl1pPr>
          </a:lstStyle>
          <a:p>
            <a:pPr>
              <a:defRPr/>
            </a:pPr>
            <a:endParaRPr lang="en-US"/>
          </a:p>
        </p:txBody>
      </p:sp>
      <p:sp>
        <p:nvSpPr>
          <p:cNvPr id="316422" name="Rectangle 6"/>
          <p:cNvSpPr>
            <a:spLocks noGrp="1" noChangeArrowheads="1"/>
          </p:cNvSpPr>
          <p:nvPr>
            <p:ph type="ftr" sz="quarter" idx="3"/>
          </p:nvPr>
        </p:nvSpPr>
        <p:spPr bwMode="auto">
          <a:xfrm>
            <a:off x="152400" y="5867400"/>
            <a:ext cx="2590800"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solidFill>
                  <a:srgbClr val="009999"/>
                </a:solidFill>
                <a:latin typeface="+mn-lt"/>
              </a:defRPr>
            </a:lvl1pPr>
          </a:lstStyle>
          <a:p>
            <a:pPr>
              <a:defRPr/>
            </a:pPr>
            <a:endParaRPr lang="en-US"/>
          </a:p>
        </p:txBody>
      </p:sp>
      <p:sp>
        <p:nvSpPr>
          <p:cNvPr id="316423" name="Rectangle 7"/>
          <p:cNvSpPr>
            <a:spLocks noGrp="1" noChangeArrowheads="1"/>
          </p:cNvSpPr>
          <p:nvPr>
            <p:ph type="sldNum" sz="quarter" idx="4"/>
          </p:nvPr>
        </p:nvSpPr>
        <p:spPr bwMode="auto">
          <a:xfrm>
            <a:off x="1524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solidFill>
                  <a:srgbClr val="009999"/>
                </a:solidFill>
                <a:latin typeface="+mn-lt"/>
              </a:defRPr>
            </a:lvl1pPr>
          </a:lstStyle>
          <a:p>
            <a:pPr>
              <a:defRPr/>
            </a:pPr>
            <a:fld id="{E676B17A-0D60-4267-B34A-8759EE8F3BF7}" type="slidenum">
              <a:rPr lang="en-US"/>
              <a:pPr>
                <a:defRPr/>
              </a:pPr>
              <a:t>‹#›</a:t>
            </a:fld>
            <a:endParaRPr lang="en-US"/>
          </a:p>
        </p:txBody>
      </p:sp>
      <p:sp>
        <p:nvSpPr>
          <p:cNvPr id="316424" name="Line 8"/>
          <p:cNvSpPr>
            <a:spLocks noChangeShapeType="1"/>
          </p:cNvSpPr>
          <p:nvPr/>
        </p:nvSpPr>
        <p:spPr bwMode="auto">
          <a:xfrm>
            <a:off x="1497013" y="1371600"/>
            <a:ext cx="7646987" cy="0"/>
          </a:xfrm>
          <a:prstGeom prst="line">
            <a:avLst/>
          </a:prstGeom>
          <a:noFill/>
          <a:ln w="12700" cap="sq">
            <a:solidFill>
              <a:schemeClr val="bg2"/>
            </a:solidFill>
            <a:round/>
            <a:headEnd type="none" w="sm" len="sm"/>
            <a:tailEnd type="none" w="sm" len="sm"/>
          </a:ln>
          <a:effectLst/>
        </p:spPr>
        <p:txBody>
          <a:bodyPr/>
          <a:lstStyle/>
          <a:p>
            <a:pPr algn="l">
              <a:defRPr/>
            </a:pPr>
            <a:endParaRPr lang="en-US" sz="2400">
              <a:solidFill>
                <a:srgbClr val="009999"/>
              </a:solidFill>
            </a:endParaRPr>
          </a:p>
        </p:txBody>
      </p:sp>
    </p:spTree>
    <p:extLst>
      <p:ext uri="{BB962C8B-B14F-4D97-AF65-F5344CB8AC3E}">
        <p14:creationId xmlns:p14="http://schemas.microsoft.com/office/powerpoint/2010/main" val="1854016885"/>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txStyles>
    <p:titleStyle>
      <a:lvl1pPr algn="l" rtl="0" eaLnBrk="0" fontAlgn="base" hangingPunct="0">
        <a:lnSpc>
          <a:spcPct val="70000"/>
        </a:lnSpc>
        <a:spcBef>
          <a:spcPct val="0"/>
        </a:spcBef>
        <a:spcAft>
          <a:spcPct val="0"/>
        </a:spcAft>
        <a:defRPr kumimoji="1" sz="4800" b="1">
          <a:solidFill>
            <a:schemeClr val="tx2"/>
          </a:solidFill>
          <a:latin typeface="+mj-lt"/>
          <a:ea typeface="+mj-ea"/>
          <a:cs typeface="+mj-cs"/>
        </a:defRPr>
      </a:lvl1pPr>
      <a:lvl2pPr algn="l" rtl="0" eaLnBrk="0" fontAlgn="base" hangingPunct="0">
        <a:lnSpc>
          <a:spcPct val="70000"/>
        </a:lnSpc>
        <a:spcBef>
          <a:spcPct val="0"/>
        </a:spcBef>
        <a:spcAft>
          <a:spcPct val="0"/>
        </a:spcAft>
        <a:defRPr kumimoji="1" sz="4800" b="1">
          <a:solidFill>
            <a:schemeClr val="tx2"/>
          </a:solidFill>
          <a:latin typeface="Arial Narrow" pitchFamily="34" charset="0"/>
        </a:defRPr>
      </a:lvl2pPr>
      <a:lvl3pPr algn="l" rtl="0" eaLnBrk="0" fontAlgn="base" hangingPunct="0">
        <a:lnSpc>
          <a:spcPct val="70000"/>
        </a:lnSpc>
        <a:spcBef>
          <a:spcPct val="0"/>
        </a:spcBef>
        <a:spcAft>
          <a:spcPct val="0"/>
        </a:spcAft>
        <a:defRPr kumimoji="1" sz="4800" b="1">
          <a:solidFill>
            <a:schemeClr val="tx2"/>
          </a:solidFill>
          <a:latin typeface="Arial Narrow" pitchFamily="34" charset="0"/>
        </a:defRPr>
      </a:lvl3pPr>
      <a:lvl4pPr algn="l" rtl="0" eaLnBrk="0" fontAlgn="base" hangingPunct="0">
        <a:lnSpc>
          <a:spcPct val="70000"/>
        </a:lnSpc>
        <a:spcBef>
          <a:spcPct val="0"/>
        </a:spcBef>
        <a:spcAft>
          <a:spcPct val="0"/>
        </a:spcAft>
        <a:defRPr kumimoji="1" sz="4800" b="1">
          <a:solidFill>
            <a:schemeClr val="tx2"/>
          </a:solidFill>
          <a:latin typeface="Arial Narrow" pitchFamily="34" charset="0"/>
        </a:defRPr>
      </a:lvl4pPr>
      <a:lvl5pPr algn="l" rtl="0" eaLnBrk="0" fontAlgn="base" hangingPunct="0">
        <a:lnSpc>
          <a:spcPct val="70000"/>
        </a:lnSpc>
        <a:spcBef>
          <a:spcPct val="0"/>
        </a:spcBef>
        <a:spcAft>
          <a:spcPct val="0"/>
        </a:spcAft>
        <a:defRPr kumimoji="1" sz="4800" b="1">
          <a:solidFill>
            <a:schemeClr val="tx2"/>
          </a:solidFill>
          <a:latin typeface="Arial Narrow" pitchFamily="34" charset="0"/>
        </a:defRPr>
      </a:lvl5pPr>
      <a:lvl6pPr marL="457200" algn="l" rtl="0" eaLnBrk="0" fontAlgn="base" hangingPunct="0">
        <a:lnSpc>
          <a:spcPct val="70000"/>
        </a:lnSpc>
        <a:spcBef>
          <a:spcPct val="0"/>
        </a:spcBef>
        <a:spcAft>
          <a:spcPct val="0"/>
        </a:spcAft>
        <a:defRPr kumimoji="1" sz="4800" b="1">
          <a:solidFill>
            <a:schemeClr val="tx2"/>
          </a:solidFill>
          <a:latin typeface="Arial Narrow" pitchFamily="34" charset="0"/>
        </a:defRPr>
      </a:lvl6pPr>
      <a:lvl7pPr marL="914400" algn="l" rtl="0" eaLnBrk="0" fontAlgn="base" hangingPunct="0">
        <a:lnSpc>
          <a:spcPct val="70000"/>
        </a:lnSpc>
        <a:spcBef>
          <a:spcPct val="0"/>
        </a:spcBef>
        <a:spcAft>
          <a:spcPct val="0"/>
        </a:spcAft>
        <a:defRPr kumimoji="1" sz="4800" b="1">
          <a:solidFill>
            <a:schemeClr val="tx2"/>
          </a:solidFill>
          <a:latin typeface="Arial Narrow" pitchFamily="34" charset="0"/>
        </a:defRPr>
      </a:lvl7pPr>
      <a:lvl8pPr marL="1371600" algn="l" rtl="0" eaLnBrk="0" fontAlgn="base" hangingPunct="0">
        <a:lnSpc>
          <a:spcPct val="70000"/>
        </a:lnSpc>
        <a:spcBef>
          <a:spcPct val="0"/>
        </a:spcBef>
        <a:spcAft>
          <a:spcPct val="0"/>
        </a:spcAft>
        <a:defRPr kumimoji="1" sz="4800" b="1">
          <a:solidFill>
            <a:schemeClr val="tx2"/>
          </a:solidFill>
          <a:latin typeface="Arial Narrow" pitchFamily="34" charset="0"/>
        </a:defRPr>
      </a:lvl8pPr>
      <a:lvl9pPr marL="1828800" algn="l" rtl="0" eaLnBrk="0" fontAlgn="base" hangingPunct="0">
        <a:lnSpc>
          <a:spcPct val="70000"/>
        </a:lnSpc>
        <a:spcBef>
          <a:spcPct val="0"/>
        </a:spcBef>
        <a:spcAft>
          <a:spcPct val="0"/>
        </a:spcAft>
        <a:defRPr kumimoji="1" sz="4800" b="1">
          <a:solidFill>
            <a:schemeClr val="tx2"/>
          </a:solidFill>
          <a:latin typeface="Arial Narrow"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u"/>
        <a:defRPr kumimoji="1" sz="2600">
          <a:solidFill>
            <a:schemeClr val="tx1"/>
          </a:solidFill>
          <a:latin typeface="+mn-lt"/>
        </a:defRPr>
      </a:lvl2pPr>
      <a:lvl3pPr marL="1143000" indent="-228600" algn="l" rtl="0" eaLnBrk="0" fontAlgn="base" hangingPunct="0">
        <a:spcBef>
          <a:spcPct val="20000"/>
        </a:spcBef>
        <a:spcAft>
          <a:spcPct val="0"/>
        </a:spcAft>
        <a:buClr>
          <a:schemeClr val="hlink"/>
        </a:buClr>
        <a:buSzPct val="65000"/>
        <a:buFont typeface="Monotype Sorts" pitchFamily="2" charset="2"/>
        <a:buChar char="F"/>
        <a:defRPr kumimoji="1" sz="2400">
          <a:solidFill>
            <a:schemeClr val="tx1"/>
          </a:solidFill>
          <a:latin typeface="+mn-lt"/>
        </a:defRPr>
      </a:lvl3pPr>
      <a:lvl4pPr marL="1600200" indent="-228600" algn="l" rtl="0" eaLnBrk="0" fontAlgn="base" hangingPunct="0">
        <a:spcBef>
          <a:spcPct val="20000"/>
        </a:spcBef>
        <a:spcAft>
          <a:spcPct val="0"/>
        </a:spcAft>
        <a:buClr>
          <a:schemeClr val="tx2"/>
        </a:buClr>
        <a:buSzPct val="100000"/>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5pPr>
      <a:lvl6pPr marL="25146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6pPr>
      <a:lvl7pPr marL="29718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7pPr>
      <a:lvl8pPr marL="34290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8pPr>
      <a:lvl9pPr marL="3886200" indent="-228600" algn="l" rtl="0" eaLnBrk="0" fontAlgn="base" hangingPunct="0">
        <a:spcBef>
          <a:spcPct val="20000"/>
        </a:spcBef>
        <a:spcAft>
          <a:spcPct val="0"/>
        </a:spcAft>
        <a:buClr>
          <a:schemeClr val="hlink"/>
        </a:buClr>
        <a:buSzPct val="100000"/>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277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53316"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kumimoji="0" sz="1400">
                <a:solidFill>
                  <a:schemeClr val="tx1"/>
                </a:solidFill>
              </a:defRPr>
            </a:lvl1pPr>
          </a:lstStyle>
          <a:p>
            <a:pPr>
              <a:defRPr/>
            </a:pPr>
            <a:endParaRPr lang="en-US">
              <a:solidFill>
                <a:srgbClr val="000000"/>
              </a:solidFill>
            </a:endParaRPr>
          </a:p>
        </p:txBody>
      </p:sp>
      <p:sp>
        <p:nvSpPr>
          <p:cNvPr id="65331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0" sz="1400">
                <a:solidFill>
                  <a:schemeClr val="tx1"/>
                </a:solidFill>
              </a:defRPr>
            </a:lvl1pPr>
          </a:lstStyle>
          <a:p>
            <a:pPr>
              <a:defRPr/>
            </a:pPr>
            <a:endParaRPr lang="en-US">
              <a:solidFill>
                <a:srgbClr val="000000"/>
              </a:solidFill>
            </a:endParaRPr>
          </a:p>
        </p:txBody>
      </p:sp>
      <p:sp>
        <p:nvSpPr>
          <p:cNvPr id="653318"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400">
                <a:solidFill>
                  <a:schemeClr val="tx1"/>
                </a:solidFill>
              </a:defRPr>
            </a:lvl1pPr>
          </a:lstStyle>
          <a:p>
            <a:pPr>
              <a:defRPr/>
            </a:pPr>
            <a:fld id="{6079E1FD-A69F-49E0-94C6-F37AACB6563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29612209"/>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48289" name="Rectangle 33"/>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3011" name="Rectangle 34"/>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248291" name="Rectangle 35"/>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kumimoji="0" sz="1400">
                <a:solidFill>
                  <a:srgbClr val="000000"/>
                </a:solidFill>
                <a:latin typeface="+mn-lt"/>
              </a:defRPr>
            </a:lvl1pPr>
          </a:lstStyle>
          <a:p>
            <a:pPr>
              <a:defRPr/>
            </a:pPr>
            <a:endParaRPr lang="en-US"/>
          </a:p>
        </p:txBody>
      </p:sp>
      <p:sp>
        <p:nvSpPr>
          <p:cNvPr id="1248292" name="Rectangle 36"/>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kumimoji="0" sz="1400">
                <a:solidFill>
                  <a:srgbClr val="000000"/>
                </a:solidFill>
                <a:latin typeface="+mn-lt"/>
              </a:defRPr>
            </a:lvl1pPr>
          </a:lstStyle>
          <a:p>
            <a:pPr>
              <a:defRPr/>
            </a:pPr>
            <a:endParaRPr lang="en-US"/>
          </a:p>
        </p:txBody>
      </p:sp>
      <p:sp>
        <p:nvSpPr>
          <p:cNvPr id="1248293" name="Rectangle 37"/>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400">
                <a:solidFill>
                  <a:srgbClr val="000000"/>
                </a:solidFill>
                <a:latin typeface="+mn-lt"/>
              </a:defRPr>
            </a:lvl1pPr>
          </a:lstStyle>
          <a:p>
            <a:pPr>
              <a:defRPr/>
            </a:pPr>
            <a:fld id="{89634373-7B04-407F-882D-65652B083406}" type="slidenum">
              <a:rPr lang="en-US"/>
              <a:pPr>
                <a:defRPr/>
              </a:pPr>
              <a:t>‹#›</a:t>
            </a:fld>
            <a:endParaRPr lang="en-US"/>
          </a:p>
        </p:txBody>
      </p:sp>
      <p:sp>
        <p:nvSpPr>
          <p:cNvPr id="17" name="Freeform 27"/>
          <p:cNvSpPr>
            <a:spLocks/>
          </p:cNvSpPr>
          <p:nvPr userDrawn="1"/>
        </p:nvSpPr>
        <p:spPr bwMode="hidden">
          <a:xfrm>
            <a:off x="-6350" y="20638"/>
            <a:ext cx="9144000" cy="683736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1">
            <a:gsLst>
              <a:gs pos="0">
                <a:srgbClr val="66CCFF">
                  <a:alpha val="36000"/>
                </a:srgbClr>
              </a:gs>
              <a:gs pos="50000">
                <a:srgbClr val="66CCFF">
                  <a:gamma/>
                  <a:tint val="8627"/>
                  <a:invGamma/>
                  <a:alpha val="36000"/>
                </a:srgbClr>
              </a:gs>
              <a:gs pos="100000">
                <a:srgbClr val="66CCFF">
                  <a:alpha val="36000"/>
                </a:srgbClr>
              </a:gs>
            </a:gsLst>
            <a:lin ang="5400000" scaled="1"/>
          </a:gradFill>
          <a:ln w="9525">
            <a:noFill/>
            <a:round/>
            <a:headEnd/>
            <a:tailEnd/>
          </a:ln>
        </p:spPr>
        <p:txBody>
          <a:bodyPr/>
          <a:lstStyle/>
          <a:p>
            <a:pPr>
              <a:defRPr/>
            </a:pPr>
            <a:endParaRPr lang="en-US">
              <a:solidFill>
                <a:srgbClr val="463416"/>
              </a:solidFill>
            </a:endParaRPr>
          </a:p>
        </p:txBody>
      </p:sp>
    </p:spTree>
    <p:extLst>
      <p:ext uri="{BB962C8B-B14F-4D97-AF65-F5344CB8AC3E}">
        <p14:creationId xmlns:p14="http://schemas.microsoft.com/office/powerpoint/2010/main" val="1185975895"/>
      </p:ext>
    </p:extLst>
  </p:cSld>
  <p:clrMap bg1="dk2" tx1="lt1" bg2="dk1" tx2="lt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Lst>
  <p:timing>
    <p:tnLst>
      <p:par>
        <p:cTn id="1" dur="indefinite" restart="never" nodeType="tmRoot"/>
      </p:par>
    </p:tnLst>
  </p:timing>
  <p:txStyles>
    <p:titleStyle>
      <a:lvl1pPr algn="ctr" rtl="0" eaLnBrk="0" fontAlgn="base" hangingPunct="0">
        <a:spcBef>
          <a:spcPct val="0"/>
        </a:spcBef>
        <a:spcAft>
          <a:spcPct val="0"/>
        </a:spcAft>
        <a:defRPr sz="4400">
          <a:solidFill>
            <a:srgbClr val="000000"/>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rgbClr val="000000"/>
          </a:solidFill>
          <a:effectLst>
            <a:outerShdw blurRad="38100" dist="38100" dir="2700000" algn="tl">
              <a:srgbClr val="C0C0C0"/>
            </a:outerShdw>
          </a:effectLst>
          <a:latin typeface="Arial" pitchFamily="34" charset="0"/>
        </a:defRPr>
      </a:lvl2pPr>
      <a:lvl3pPr algn="ctr" rtl="0" eaLnBrk="0" fontAlgn="base" hangingPunct="0">
        <a:spcBef>
          <a:spcPct val="0"/>
        </a:spcBef>
        <a:spcAft>
          <a:spcPct val="0"/>
        </a:spcAft>
        <a:defRPr sz="4400">
          <a:solidFill>
            <a:srgbClr val="000000"/>
          </a:solidFill>
          <a:effectLst>
            <a:outerShdw blurRad="38100" dist="38100" dir="2700000" algn="tl">
              <a:srgbClr val="C0C0C0"/>
            </a:outerShdw>
          </a:effectLst>
          <a:latin typeface="Arial" pitchFamily="34" charset="0"/>
        </a:defRPr>
      </a:lvl3pPr>
      <a:lvl4pPr algn="ctr" rtl="0" eaLnBrk="0" fontAlgn="base" hangingPunct="0">
        <a:spcBef>
          <a:spcPct val="0"/>
        </a:spcBef>
        <a:spcAft>
          <a:spcPct val="0"/>
        </a:spcAft>
        <a:defRPr sz="4400">
          <a:solidFill>
            <a:srgbClr val="000000"/>
          </a:solidFill>
          <a:effectLst>
            <a:outerShdw blurRad="38100" dist="38100" dir="2700000" algn="tl">
              <a:srgbClr val="C0C0C0"/>
            </a:outerShdw>
          </a:effectLst>
          <a:latin typeface="Arial" pitchFamily="34" charset="0"/>
        </a:defRPr>
      </a:lvl4pPr>
      <a:lvl5pPr algn="ctr" rtl="0" eaLnBrk="0" fontAlgn="base" hangingPunct="0">
        <a:spcBef>
          <a:spcPct val="0"/>
        </a:spcBef>
        <a:spcAft>
          <a:spcPct val="0"/>
        </a:spcAft>
        <a:defRPr sz="4400">
          <a:solidFill>
            <a:srgbClr val="000000"/>
          </a:solidFill>
          <a:effectLst>
            <a:outerShdw blurRad="38100" dist="38100" dir="2700000" algn="tl">
              <a:srgbClr val="C0C0C0"/>
            </a:outerShdw>
          </a:effectLst>
          <a:latin typeface="Arial" pitchFamily="34" charset="0"/>
        </a:defRPr>
      </a:lvl5pPr>
      <a:lvl6pPr marL="457200" algn="ctr" rtl="0" fontAlgn="base">
        <a:spcBef>
          <a:spcPct val="0"/>
        </a:spcBef>
        <a:spcAft>
          <a:spcPct val="0"/>
        </a:spcAft>
        <a:defRPr sz="4400">
          <a:solidFill>
            <a:srgbClr val="000000"/>
          </a:solidFill>
          <a:effectLst>
            <a:outerShdw blurRad="38100" dist="38100" dir="2700000" algn="tl">
              <a:srgbClr val="C0C0C0"/>
            </a:outerShdw>
          </a:effectLst>
          <a:latin typeface="Arial" pitchFamily="34" charset="0"/>
        </a:defRPr>
      </a:lvl6pPr>
      <a:lvl7pPr marL="914400" algn="ctr" rtl="0" fontAlgn="base">
        <a:spcBef>
          <a:spcPct val="0"/>
        </a:spcBef>
        <a:spcAft>
          <a:spcPct val="0"/>
        </a:spcAft>
        <a:defRPr sz="4400">
          <a:solidFill>
            <a:srgbClr val="000000"/>
          </a:solidFill>
          <a:effectLst>
            <a:outerShdw blurRad="38100" dist="38100" dir="2700000" algn="tl">
              <a:srgbClr val="C0C0C0"/>
            </a:outerShdw>
          </a:effectLst>
          <a:latin typeface="Arial" pitchFamily="34" charset="0"/>
        </a:defRPr>
      </a:lvl7pPr>
      <a:lvl8pPr marL="1371600" algn="ctr" rtl="0" fontAlgn="base">
        <a:spcBef>
          <a:spcPct val="0"/>
        </a:spcBef>
        <a:spcAft>
          <a:spcPct val="0"/>
        </a:spcAft>
        <a:defRPr sz="4400">
          <a:solidFill>
            <a:srgbClr val="000000"/>
          </a:solidFill>
          <a:effectLst>
            <a:outerShdw blurRad="38100" dist="38100" dir="2700000" algn="tl">
              <a:srgbClr val="C0C0C0"/>
            </a:outerShdw>
          </a:effectLst>
          <a:latin typeface="Arial" pitchFamily="34" charset="0"/>
        </a:defRPr>
      </a:lvl8pPr>
      <a:lvl9pPr marL="1828800" algn="ctr" rtl="0" fontAlgn="base">
        <a:spcBef>
          <a:spcPct val="0"/>
        </a:spcBef>
        <a:spcAft>
          <a:spcPct val="0"/>
        </a:spcAft>
        <a:defRPr sz="4400">
          <a:solidFill>
            <a:srgbClr val="000000"/>
          </a:solidFill>
          <a:effectLst>
            <a:outerShdw blurRad="38100" dist="38100" dir="2700000" algn="tl">
              <a:srgbClr val="C0C0C0"/>
            </a:outerShdw>
          </a:effectLst>
          <a:latin typeface="Arial" pitchFamily="34" charset="0"/>
        </a:defRPr>
      </a:lvl9pPr>
    </p:titleStyle>
    <p:bodyStyle>
      <a:lvl1pPr marL="342900" indent="-342900" algn="l" rtl="0" eaLnBrk="0" fontAlgn="base" hangingPunct="0">
        <a:spcBef>
          <a:spcPct val="20000"/>
        </a:spcBef>
        <a:spcAft>
          <a:spcPct val="0"/>
        </a:spcAft>
        <a:buClr>
          <a:schemeClr val="tx2"/>
        </a:buClr>
        <a:buChar char="•"/>
        <a:defRPr sz="3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a:solidFill>
            <a:srgbClr val="000000"/>
          </a:solidFill>
          <a:latin typeface="+mn-lt"/>
        </a:defRPr>
      </a:lvl2pPr>
      <a:lvl3pPr marL="1143000" indent="-228600" algn="l" rtl="0" eaLnBrk="0" fontAlgn="base" hangingPunct="0">
        <a:spcBef>
          <a:spcPct val="20000"/>
        </a:spcBef>
        <a:spcAft>
          <a:spcPct val="0"/>
        </a:spcAft>
        <a:buClr>
          <a:schemeClr val="tx2"/>
        </a:buClr>
        <a:buChar char="•"/>
        <a:defRPr sz="2400">
          <a:solidFill>
            <a:srgbClr val="000000"/>
          </a:solidFill>
          <a:latin typeface="+mn-lt"/>
        </a:defRPr>
      </a:lvl3pPr>
      <a:lvl4pPr marL="1600200" indent="-228600" algn="l" rtl="0" eaLnBrk="0" fontAlgn="base" hangingPunct="0">
        <a:spcBef>
          <a:spcPct val="20000"/>
        </a:spcBef>
        <a:spcAft>
          <a:spcPct val="0"/>
        </a:spcAft>
        <a:buChar char="–"/>
        <a:defRPr sz="2000">
          <a:solidFill>
            <a:srgbClr val="000000"/>
          </a:solidFill>
          <a:latin typeface="+mn-lt"/>
        </a:defRPr>
      </a:lvl4pPr>
      <a:lvl5pPr marL="2057400" indent="-228600" algn="l" rtl="0" eaLnBrk="0" fontAlgn="base" hangingPunct="0">
        <a:spcBef>
          <a:spcPct val="20000"/>
        </a:spcBef>
        <a:spcAft>
          <a:spcPct val="0"/>
        </a:spcAft>
        <a:buClr>
          <a:schemeClr val="tx2"/>
        </a:buClr>
        <a:buChar char="•"/>
        <a:defRPr sz="2000">
          <a:solidFill>
            <a:srgbClr val="000000"/>
          </a:solidFill>
          <a:latin typeface="+mn-lt"/>
        </a:defRPr>
      </a:lvl5pPr>
      <a:lvl6pPr marL="2514600" indent="-228600" algn="l" rtl="0" fontAlgn="base">
        <a:spcBef>
          <a:spcPct val="20000"/>
        </a:spcBef>
        <a:spcAft>
          <a:spcPct val="0"/>
        </a:spcAft>
        <a:buClr>
          <a:schemeClr val="tx2"/>
        </a:buClr>
        <a:buChar char="•"/>
        <a:defRPr sz="2000">
          <a:solidFill>
            <a:srgbClr val="000000"/>
          </a:solidFill>
          <a:latin typeface="+mn-lt"/>
        </a:defRPr>
      </a:lvl6pPr>
      <a:lvl7pPr marL="2971800" indent="-228600" algn="l" rtl="0" fontAlgn="base">
        <a:spcBef>
          <a:spcPct val="20000"/>
        </a:spcBef>
        <a:spcAft>
          <a:spcPct val="0"/>
        </a:spcAft>
        <a:buClr>
          <a:schemeClr val="tx2"/>
        </a:buClr>
        <a:buChar char="•"/>
        <a:defRPr sz="2000">
          <a:solidFill>
            <a:srgbClr val="000000"/>
          </a:solidFill>
          <a:latin typeface="+mn-lt"/>
        </a:defRPr>
      </a:lvl7pPr>
      <a:lvl8pPr marL="3429000" indent="-228600" algn="l" rtl="0" fontAlgn="base">
        <a:spcBef>
          <a:spcPct val="20000"/>
        </a:spcBef>
        <a:spcAft>
          <a:spcPct val="0"/>
        </a:spcAft>
        <a:buClr>
          <a:schemeClr val="tx2"/>
        </a:buClr>
        <a:buChar char="•"/>
        <a:defRPr sz="2000">
          <a:solidFill>
            <a:srgbClr val="000000"/>
          </a:solidFill>
          <a:latin typeface="+mn-lt"/>
        </a:defRPr>
      </a:lvl8pPr>
      <a:lvl9pPr marL="3886200" indent="-228600" algn="l" rtl="0" fontAlgn="base">
        <a:spcBef>
          <a:spcPct val="20000"/>
        </a:spcBef>
        <a:spcAft>
          <a:spcPct val="0"/>
        </a:spcAft>
        <a:buClr>
          <a:schemeClr val="tx2"/>
        </a:buClr>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67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867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kumimoji="0" sz="1200">
                <a:solidFill>
                  <a:prstClr val="black">
                    <a:tint val="75000"/>
                  </a:prstClr>
                </a:solidFill>
                <a:latin typeface="Calibri"/>
              </a:defRPr>
            </a:lvl1pPr>
          </a:lstStyle>
          <a:p>
            <a:pPr>
              <a:defRPr/>
            </a:pPr>
            <a:fld id="{ADF80D47-083C-43B8-8D53-255D6F11C194}" type="datetimeFigureOut">
              <a:rPr lang="en-US"/>
              <a:pPr>
                <a:defRPr/>
              </a:pPr>
              <a:t>4/8/2012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kumimoji="0" sz="1200">
                <a:solidFill>
                  <a:prstClr val="black">
                    <a:tint val="75000"/>
                  </a:prstClr>
                </a:solidFill>
                <a:latin typeface="Calibri"/>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kumimoji="0" sz="1200">
                <a:solidFill>
                  <a:prstClr val="black">
                    <a:tint val="75000"/>
                  </a:prstClr>
                </a:solidFill>
                <a:latin typeface="Calibri"/>
              </a:defRPr>
            </a:lvl1pPr>
          </a:lstStyle>
          <a:p>
            <a:pPr>
              <a:defRPr/>
            </a:pPr>
            <a:fld id="{C05944C1-67F9-423A-978D-F22C275BECC2}" type="slidenum">
              <a:rPr lang="en-US"/>
              <a:pPr>
                <a:defRPr/>
              </a:pPr>
              <a:t>‹#›</a:t>
            </a:fld>
            <a:endParaRPr lang="en-US"/>
          </a:p>
        </p:txBody>
      </p:sp>
    </p:spTree>
    <p:extLst>
      <p:ext uri="{BB962C8B-B14F-4D97-AF65-F5344CB8AC3E}">
        <p14:creationId xmlns:p14="http://schemas.microsoft.com/office/powerpoint/2010/main" val="2172316613"/>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81"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dtarb@usu.edu" TargetMode="External"/><Relationship Id="rId3" Type="http://schemas.openxmlformats.org/officeDocument/2006/relationships/oleObject" Target="../embeddings/oleObject1.bin"/><Relationship Id="rId7" Type="http://schemas.openxmlformats.org/officeDocument/2006/relationships/hyperlink" Target="http://hydrology.usu.edu/taudem" TargetMode="Externa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wmf"/></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69.xml"/><Relationship Id="rId1" Type="http://schemas.openxmlformats.org/officeDocument/2006/relationships/themeOverride" Target="../theme/themeOverr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17.xml"/><Relationship Id="rId1" Type="http://schemas.openxmlformats.org/officeDocument/2006/relationships/themeOverride" Target="../theme/themeOverride4.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17.xml"/><Relationship Id="rId1" Type="http://schemas.openxmlformats.org/officeDocument/2006/relationships/vmlDrawing" Target="../drawings/vmlDrawing3.v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notesSlide" Target="../notesSlides/notesSlide5.xml"/><Relationship Id="rId7" Type="http://schemas.openxmlformats.org/officeDocument/2006/relationships/oleObject" Target="../embeddings/Microsoft_Excel_97-2003_Worksheet2.xls"/><Relationship Id="rId2" Type="http://schemas.openxmlformats.org/officeDocument/2006/relationships/slideLayout" Target="../slideLayouts/slideLayout111.xml"/><Relationship Id="rId1" Type="http://schemas.openxmlformats.org/officeDocument/2006/relationships/vmlDrawing" Target="../drawings/vmlDrawing4.vml"/><Relationship Id="rId6" Type="http://schemas.openxmlformats.org/officeDocument/2006/relationships/image" Target="../media/image27.emf"/><Relationship Id="rId5" Type="http://schemas.openxmlformats.org/officeDocument/2006/relationships/oleObject" Target="../embeddings/Microsoft_Excel_97-2003_Worksheet1.xls"/><Relationship Id="rId4" Type="http://schemas.openxmlformats.org/officeDocument/2006/relationships/slide" Target="slide35.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22.xml"/><Relationship Id="rId1" Type="http://schemas.openxmlformats.org/officeDocument/2006/relationships/themeOverride" Target="../theme/themeOverr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slideLayout" Target="../slideLayouts/slideLayout133.xml"/><Relationship Id="rId7" Type="http://schemas.openxmlformats.org/officeDocument/2006/relationships/oleObject" Target="../embeddings/oleObject6.bin"/><Relationship Id="rId2" Type="http://schemas.openxmlformats.org/officeDocument/2006/relationships/vmlDrawing" Target="../drawings/vmlDrawing5.vml"/><Relationship Id="rId1" Type="http://schemas.openxmlformats.org/officeDocument/2006/relationships/themeOverride" Target="../theme/themeOverride6.xml"/><Relationship Id="rId6" Type="http://schemas.openxmlformats.org/officeDocument/2006/relationships/image" Target="../media/image31.wmf"/><Relationship Id="rId5" Type="http://schemas.openxmlformats.org/officeDocument/2006/relationships/oleObject" Target="../embeddings/oleObject5.bin"/><Relationship Id="rId4"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4.xml"/><Relationship Id="rId1" Type="http://schemas.openxmlformats.org/officeDocument/2006/relationships/themeOverride" Target="../theme/themeOverride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4.xml"/><Relationship Id="rId1" Type="http://schemas.openxmlformats.org/officeDocument/2006/relationships/themeOverride" Target="../theme/themeOverr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98.xml"/><Relationship Id="rId1" Type="http://schemas.openxmlformats.org/officeDocument/2006/relationships/themeOverride" Target="../theme/themeOverride9.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04.xml"/><Relationship Id="rId1" Type="http://schemas.openxmlformats.org/officeDocument/2006/relationships/themeOverride" Target="../theme/themeOverride10.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8.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slideLayout" Target="../slideLayouts/slideLayout81.xml"/><Relationship Id="rId7" Type="http://schemas.openxmlformats.org/officeDocument/2006/relationships/image" Target="../media/image39.png"/><Relationship Id="rId2" Type="http://schemas.openxmlformats.org/officeDocument/2006/relationships/vmlDrawing" Target="../drawings/vmlDrawing6.vml"/><Relationship Id="rId1" Type="http://schemas.openxmlformats.org/officeDocument/2006/relationships/themeOverride" Target="../theme/themeOverride11.xml"/><Relationship Id="rId6" Type="http://schemas.openxmlformats.org/officeDocument/2006/relationships/image" Target="../media/image38.png"/><Relationship Id="rId11" Type="http://schemas.openxmlformats.org/officeDocument/2006/relationships/image" Target="../media/image36.wmf"/><Relationship Id="rId5" Type="http://schemas.openxmlformats.org/officeDocument/2006/relationships/image" Target="../media/image37.png"/><Relationship Id="rId10" Type="http://schemas.openxmlformats.org/officeDocument/2006/relationships/oleObject" Target="../embeddings/oleObject8.bin"/><Relationship Id="rId4" Type="http://schemas.openxmlformats.org/officeDocument/2006/relationships/notesSlide" Target="../notesSlides/notesSlide9.xml"/><Relationship Id="rId9" Type="http://schemas.openxmlformats.org/officeDocument/2006/relationships/image" Target="../media/image32.wmf"/></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41.png"/><Relationship Id="rId5" Type="http://schemas.openxmlformats.org/officeDocument/2006/relationships/image" Target="../media/image36.wmf"/><Relationship Id="rId4" Type="http://schemas.openxmlformats.org/officeDocument/2006/relationships/oleObject" Target="../embeddings/oleObject9.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50.xml"/><Relationship Id="rId1" Type="http://schemas.openxmlformats.org/officeDocument/2006/relationships/vmlDrawing" Target="../drawings/vmlDrawing8.vml"/><Relationship Id="rId4" Type="http://schemas.openxmlformats.org/officeDocument/2006/relationships/image" Target="../media/image44.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3.xml.rels><?xml version="1.0" encoding="UTF-8" standalone="yes"?>
<Relationships xmlns="http://schemas.openxmlformats.org/package/2006/relationships"><Relationship Id="rId3" Type="http://schemas.openxmlformats.org/officeDocument/2006/relationships/hyperlink" Target="http://www.engineering.usu.edu/dtarb/rrp.html" TargetMode="External"/><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50.xml"/><Relationship Id="rId1" Type="http://schemas.openxmlformats.org/officeDocument/2006/relationships/vmlDrawing" Target="../drawings/vmlDrawing9.vml"/><Relationship Id="rId4" Type="http://schemas.openxmlformats.org/officeDocument/2006/relationships/image" Target="../media/image45.w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45.wmf"/><Relationship Id="rId2" Type="http://schemas.openxmlformats.org/officeDocument/2006/relationships/slideLayout" Target="../slideLayouts/slideLayout165.xml"/><Relationship Id="rId1" Type="http://schemas.openxmlformats.org/officeDocument/2006/relationships/vmlDrawing" Target="../drawings/vmlDrawing10.vml"/><Relationship Id="rId6" Type="http://schemas.openxmlformats.org/officeDocument/2006/relationships/oleObject" Target="../embeddings/oleObject12.bin"/><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Microsoft_Word_97_-_2003_Document3.doc"/><Relationship Id="rId2" Type="http://schemas.openxmlformats.org/officeDocument/2006/relationships/slideLayout" Target="../slideLayouts/slideLayout155.xml"/><Relationship Id="rId1" Type="http://schemas.openxmlformats.org/officeDocument/2006/relationships/vmlDrawing" Target="../drawings/vmlDrawing11.vml"/><Relationship Id="rId5" Type="http://schemas.openxmlformats.org/officeDocument/2006/relationships/image" Target="../media/image11.png"/><Relationship Id="rId4" Type="http://schemas.openxmlformats.org/officeDocument/2006/relationships/image" Target="../media/image48.emf"/></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4.xml"/><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2.xml"/><Relationship Id="rId7" Type="http://schemas.openxmlformats.org/officeDocument/2006/relationships/image" Target="../media/image54.wmf"/><Relationship Id="rId2" Type="http://schemas.openxmlformats.org/officeDocument/2006/relationships/slideLayout" Target="../slideLayouts/slideLayout52.xml"/><Relationship Id="rId1" Type="http://schemas.openxmlformats.org/officeDocument/2006/relationships/vmlDrawing" Target="../drawings/vmlDrawing12.vml"/><Relationship Id="rId6" Type="http://schemas.openxmlformats.org/officeDocument/2006/relationships/oleObject" Target="../embeddings/oleObject13.bin"/><Relationship Id="rId11" Type="http://schemas.openxmlformats.org/officeDocument/2006/relationships/image" Target="../media/image59.wmf"/><Relationship Id="rId5" Type="http://schemas.openxmlformats.org/officeDocument/2006/relationships/image" Target="../media/image57.emf"/><Relationship Id="rId10" Type="http://schemas.openxmlformats.org/officeDocument/2006/relationships/image" Target="../media/image58.wmf"/><Relationship Id="rId4" Type="http://schemas.openxmlformats.org/officeDocument/2006/relationships/image" Target="../media/image56.emf"/><Relationship Id="rId9" Type="http://schemas.openxmlformats.org/officeDocument/2006/relationships/image" Target="../media/image55.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13.xml"/><Relationship Id="rId7" Type="http://schemas.openxmlformats.org/officeDocument/2006/relationships/image" Target="../media/image65.emf"/><Relationship Id="rId2" Type="http://schemas.openxmlformats.org/officeDocument/2006/relationships/slideLayout" Target="../slideLayouts/slideLayout52.xml"/><Relationship Id="rId1" Type="http://schemas.openxmlformats.org/officeDocument/2006/relationships/vmlDrawing" Target="../drawings/vmlDrawing13.vml"/><Relationship Id="rId6" Type="http://schemas.openxmlformats.org/officeDocument/2006/relationships/image" Target="../media/image64.wmf"/><Relationship Id="rId11" Type="http://schemas.openxmlformats.org/officeDocument/2006/relationships/image" Target="../media/image61.wmf"/><Relationship Id="rId5" Type="http://schemas.openxmlformats.org/officeDocument/2006/relationships/image" Target="../media/image63.wmf"/><Relationship Id="rId10" Type="http://schemas.openxmlformats.org/officeDocument/2006/relationships/oleObject" Target="../embeddings/oleObject16.bin"/><Relationship Id="rId4" Type="http://schemas.openxmlformats.org/officeDocument/2006/relationships/image" Target="../media/image62.emf"/><Relationship Id="rId9" Type="http://schemas.openxmlformats.org/officeDocument/2006/relationships/image" Target="../media/image60.w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52.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1.png"/><Relationship Id="rId2" Type="http://schemas.openxmlformats.org/officeDocument/2006/relationships/slideLayout" Target="../slideLayouts/slideLayout94.xml"/><Relationship Id="rId1" Type="http://schemas.openxmlformats.org/officeDocument/2006/relationships/themeOverride" Target="../theme/themeOverride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98.xml"/><Relationship Id="rId1" Type="http://schemas.openxmlformats.org/officeDocument/2006/relationships/themeOverride" Target="../theme/themeOverride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4.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4.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8.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7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72.xml"/><Relationship Id="rId5" Type="http://schemas.openxmlformats.org/officeDocument/2006/relationships/image" Target="../media/image73.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9.xml.rels><?xml version="1.0" encoding="UTF-8" standalone="yes"?>
<Relationships xmlns="http://schemas.openxmlformats.org/package/2006/relationships"><Relationship Id="rId2" Type="http://schemas.openxmlformats.org/officeDocument/2006/relationships/hyperlink" Target="http://www.mcs.anl.gov/research/projects/mpich2/" TargetMode="Externa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notesSlide" Target="../notesSlides/notesSlide3.xml"/><Relationship Id="rId7" Type="http://schemas.openxmlformats.org/officeDocument/2006/relationships/oleObject" Target="../embeddings/oleObject3.bin"/><Relationship Id="rId2" Type="http://schemas.openxmlformats.org/officeDocument/2006/relationships/slideLayout" Target="../slideLayouts/slideLayout88.xml"/><Relationship Id="rId1" Type="http://schemas.openxmlformats.org/officeDocument/2006/relationships/vmlDrawing" Target="../drawings/vmlDrawing2.vml"/><Relationship Id="rId6" Type="http://schemas.openxmlformats.org/officeDocument/2006/relationships/image" Target="../media/image12.png"/><Relationship Id="rId5" Type="http://schemas.openxmlformats.org/officeDocument/2006/relationships/oleObject" Target="../embeddings/oleObject2.bin"/><Relationship Id="rId10"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hydrology.usu.edu/taudem" TargetMode="Externa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1312863" y="53975"/>
            <a:ext cx="7239000" cy="1384300"/>
          </a:xfrm>
          <a:ln w="15875"/>
        </p:spPr>
        <p:txBody>
          <a:bodyPr>
            <a:normAutofit fontScale="90000"/>
          </a:bodyPr>
          <a:lstStyle/>
          <a:p>
            <a:pPr>
              <a:lnSpc>
                <a:spcPct val="100000"/>
              </a:lnSpc>
              <a:defRPr/>
            </a:pPr>
            <a:r>
              <a:rPr lang="en-US" sz="4400" dirty="0" smtClean="0"/>
              <a:t>Terrain Analysis Using Digital Elevation Models (</a:t>
            </a:r>
            <a:r>
              <a:rPr lang="en-US" sz="4400" dirty="0" err="1" smtClean="0"/>
              <a:t>TauDEM</a:t>
            </a:r>
            <a:r>
              <a:rPr lang="en-US" sz="4400" dirty="0" smtClean="0"/>
              <a:t>)</a:t>
            </a:r>
            <a:endParaRPr lang="en-US" sz="4400" dirty="0"/>
          </a:p>
        </p:txBody>
      </p:sp>
      <p:sp>
        <p:nvSpPr>
          <p:cNvPr id="3" name="Subtitle 2"/>
          <p:cNvSpPr>
            <a:spLocks noGrp="1"/>
          </p:cNvSpPr>
          <p:nvPr>
            <p:ph type="subTitle" sz="quarter" idx="1"/>
          </p:nvPr>
        </p:nvSpPr>
        <p:spPr>
          <a:xfrm>
            <a:off x="838994" y="1822340"/>
            <a:ext cx="4638675" cy="3424238"/>
          </a:xfrm>
        </p:spPr>
        <p:txBody>
          <a:bodyPr>
            <a:noAutofit/>
          </a:bodyPr>
          <a:lstStyle/>
          <a:p>
            <a:pPr>
              <a:defRPr/>
            </a:pPr>
            <a:r>
              <a:rPr lang="en-US" dirty="0" smtClean="0"/>
              <a:t>David Tarboton</a:t>
            </a:r>
            <a:r>
              <a:rPr lang="en-US" baseline="30000" dirty="0" smtClean="0"/>
              <a:t>1</a:t>
            </a:r>
            <a:r>
              <a:rPr lang="en-US" dirty="0" smtClean="0"/>
              <a:t>, Dan Watson</a:t>
            </a:r>
            <a:r>
              <a:rPr lang="en-US" baseline="30000" dirty="0" smtClean="0"/>
              <a:t>2</a:t>
            </a:r>
            <a:r>
              <a:rPr lang="en-US" dirty="0" smtClean="0"/>
              <a:t>, Rob Wallace</a:t>
            </a:r>
            <a:r>
              <a:rPr lang="en-US" baseline="30000" dirty="0" smtClean="0"/>
              <a:t>3</a:t>
            </a:r>
            <a:br>
              <a:rPr lang="en-US" baseline="30000" dirty="0" smtClean="0"/>
            </a:br>
            <a:endParaRPr lang="en-US" baseline="30000" dirty="0" smtClean="0"/>
          </a:p>
          <a:p>
            <a:pPr marL="120650" indent="-120650">
              <a:defRPr/>
            </a:pPr>
            <a:r>
              <a:rPr lang="en-US" sz="1600" baseline="30000" dirty="0" smtClean="0"/>
              <a:t>1</a:t>
            </a:r>
            <a:r>
              <a:rPr lang="en-US" sz="1600" dirty="0" smtClean="0"/>
              <a:t>Utah Water Research Laboratory, Utah State University, Logan, Utah </a:t>
            </a:r>
          </a:p>
          <a:p>
            <a:pPr marL="120650" indent="-120650">
              <a:defRPr/>
            </a:pPr>
            <a:r>
              <a:rPr lang="en-US" sz="1600" baseline="30000" dirty="0"/>
              <a:t>2</a:t>
            </a:r>
            <a:r>
              <a:rPr lang="en-US" sz="1600" dirty="0" smtClean="0"/>
              <a:t>Computer </a:t>
            </a:r>
            <a:r>
              <a:rPr lang="en-US" sz="1600" dirty="0"/>
              <a:t>Science, Utah State University, Logan, </a:t>
            </a:r>
            <a:r>
              <a:rPr lang="en-US" sz="1600" dirty="0" smtClean="0"/>
              <a:t>Utah</a:t>
            </a:r>
          </a:p>
          <a:p>
            <a:pPr marL="120650" indent="-120650">
              <a:defRPr/>
            </a:pPr>
            <a:r>
              <a:rPr lang="en-US" sz="1600" baseline="30000" dirty="0" smtClean="0"/>
              <a:t>3</a:t>
            </a:r>
            <a:r>
              <a:rPr lang="en-US" sz="1600" dirty="0" smtClean="0"/>
              <a:t>US </a:t>
            </a:r>
            <a:r>
              <a:rPr lang="en-US" sz="1600" dirty="0"/>
              <a:t>Army Engineer Research and Development Center, Information Technology Lab, Vicksburg, Mississippi</a:t>
            </a:r>
            <a:endParaRPr lang="en-US" sz="1600" baseline="30000" dirty="0"/>
          </a:p>
        </p:txBody>
      </p:sp>
      <p:sp>
        <p:nvSpPr>
          <p:cNvPr id="1030" name="Line 1028"/>
          <p:cNvSpPr>
            <a:spLocks noChangeShapeType="1"/>
          </p:cNvSpPr>
          <p:nvPr/>
        </p:nvSpPr>
        <p:spPr bwMode="auto">
          <a:xfrm>
            <a:off x="414338" y="5708650"/>
            <a:ext cx="8640762" cy="0"/>
          </a:xfrm>
          <a:prstGeom prst="line">
            <a:avLst/>
          </a:prstGeom>
          <a:noFill/>
          <a:ln w="57150" cmpd="thickThin">
            <a:solidFill>
              <a:srgbClr val="1D007B"/>
            </a:solidFill>
            <a:round/>
            <a:headEnd/>
            <a:tailEnd/>
          </a:ln>
        </p:spPr>
        <p:txBody>
          <a:bodyPr wrap="none" anchor="ctr"/>
          <a:lstStyle/>
          <a:p>
            <a:endParaRPr lang="en-US">
              <a:solidFill>
                <a:srgbClr val="010000"/>
              </a:solidFill>
            </a:endParaRPr>
          </a:p>
        </p:txBody>
      </p:sp>
      <p:graphicFrame>
        <p:nvGraphicFramePr>
          <p:cNvPr id="1026" name="Object 1031"/>
          <p:cNvGraphicFramePr>
            <a:graphicFrameLocks noChangeAspect="1"/>
          </p:cNvGraphicFramePr>
          <p:nvPr/>
        </p:nvGraphicFramePr>
        <p:xfrm>
          <a:off x="5551488" y="1714500"/>
          <a:ext cx="3151187" cy="3681413"/>
        </p:xfrm>
        <a:graphic>
          <a:graphicData uri="http://schemas.openxmlformats.org/presentationml/2006/ole">
            <mc:AlternateContent xmlns:mc="http://schemas.openxmlformats.org/markup-compatibility/2006">
              <mc:Choice xmlns:v="urn:schemas-microsoft-com:vml" Requires="v">
                <p:oleObj spid="_x0000_s1341445" name="Graph Sheet" r:id="rId3" imgW="3352680" imgH="2590560" progId="SPLUSGraphSheetFileType">
                  <p:embed/>
                </p:oleObj>
              </mc:Choice>
              <mc:Fallback>
                <p:oleObj name="Graph Sheet" r:id="rId3" imgW="3352680" imgH="2590560" progId="SPLUSGraphSheetFileTyp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31769" t="21532" r="28743" b="15178"/>
                      <a:stretch>
                        <a:fillRect/>
                      </a:stretch>
                    </p:blipFill>
                    <p:spPr bwMode="auto">
                      <a:xfrm>
                        <a:off x="5551488" y="1714500"/>
                        <a:ext cx="3151187" cy="368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13"/>
          <p:cNvSpPr txBox="1">
            <a:spLocks noChangeArrowheads="1"/>
          </p:cNvSpPr>
          <p:nvPr/>
        </p:nvSpPr>
        <p:spPr bwMode="auto">
          <a:xfrm>
            <a:off x="1317625" y="5951538"/>
            <a:ext cx="6508750" cy="584200"/>
          </a:xfrm>
          <a:prstGeom prst="rect">
            <a:avLst/>
          </a:prstGeom>
          <a:noFill/>
          <a:ln w="9525" algn="ctr">
            <a:noFill/>
            <a:miter lim="800000"/>
            <a:headEnd/>
            <a:tailEnd/>
          </a:ln>
        </p:spPr>
        <p:txBody>
          <a:bodyPr>
            <a:spAutoFit/>
          </a:bodyPr>
          <a:lstStyle/>
          <a:p>
            <a:pPr defTabSz="4389438">
              <a:defRPr/>
            </a:pPr>
            <a:r>
              <a:rPr lang="en-US" sz="1600" dirty="0">
                <a:solidFill>
                  <a:srgbClr val="009999"/>
                </a:solidFill>
                <a:latin typeface="Arial"/>
              </a:rPr>
              <a:t>This research was funded by the US Army Research and Development Center under contract number W9124Z-08-P-0420</a:t>
            </a:r>
          </a:p>
        </p:txBody>
      </p:sp>
      <p:pic>
        <p:nvPicPr>
          <p:cNvPr id="1032" name="Picture 20" descr="castlogo"/>
          <p:cNvPicPr>
            <a:picLocks noChangeAspect="1" noChangeArrowheads="1"/>
          </p:cNvPicPr>
          <p:nvPr/>
        </p:nvPicPr>
        <p:blipFill>
          <a:blip r:embed="rId5" cstate="print"/>
          <a:srcRect/>
          <a:stretch>
            <a:fillRect/>
          </a:stretch>
        </p:blipFill>
        <p:spPr bwMode="auto">
          <a:xfrm>
            <a:off x="7818438" y="5843588"/>
            <a:ext cx="1243012" cy="946150"/>
          </a:xfrm>
          <a:prstGeom prst="rect">
            <a:avLst/>
          </a:prstGeom>
          <a:noFill/>
          <a:ln w="9525">
            <a:noFill/>
            <a:miter lim="800000"/>
            <a:headEnd/>
            <a:tailEnd/>
          </a:ln>
        </p:spPr>
      </p:pic>
      <p:pic>
        <p:nvPicPr>
          <p:cNvPr id="1033" name="Picture 12" descr="ttt.gif"/>
          <p:cNvPicPr>
            <a:picLocks noChangeAspect="1"/>
          </p:cNvPicPr>
          <p:nvPr/>
        </p:nvPicPr>
        <p:blipFill>
          <a:blip r:embed="rId6" cstate="print"/>
          <a:srcRect/>
          <a:stretch>
            <a:fillRect/>
          </a:stretch>
        </p:blipFill>
        <p:spPr bwMode="auto">
          <a:xfrm>
            <a:off x="95250" y="5726113"/>
            <a:ext cx="1487488" cy="1090612"/>
          </a:xfrm>
          <a:prstGeom prst="rect">
            <a:avLst/>
          </a:prstGeom>
          <a:noFill/>
          <a:ln w="9525">
            <a:noFill/>
            <a:miter lim="800000"/>
            <a:headEnd/>
            <a:tailEnd/>
          </a:ln>
        </p:spPr>
      </p:pic>
      <p:sp>
        <p:nvSpPr>
          <p:cNvPr id="4" name="TextBox 3"/>
          <p:cNvSpPr txBox="1"/>
          <p:nvPr/>
        </p:nvSpPr>
        <p:spPr>
          <a:xfrm>
            <a:off x="961691" y="5249910"/>
            <a:ext cx="5877443" cy="369332"/>
          </a:xfrm>
          <a:prstGeom prst="rect">
            <a:avLst/>
          </a:prstGeom>
          <a:noFill/>
        </p:spPr>
        <p:txBody>
          <a:bodyPr wrap="none" rtlCol="0">
            <a:spAutoFit/>
          </a:bodyPr>
          <a:lstStyle/>
          <a:p>
            <a:pPr algn="l" eaLnBrk="1" fontAlgn="auto" hangingPunct="1">
              <a:spcBef>
                <a:spcPts val="0"/>
              </a:spcBef>
              <a:spcAft>
                <a:spcPts val="0"/>
              </a:spcAft>
            </a:pPr>
            <a:r>
              <a:rPr kumimoji="0" lang="en-US" sz="1800" dirty="0">
                <a:solidFill>
                  <a:srgbClr val="009999"/>
                </a:solidFill>
                <a:latin typeface="Arial"/>
                <a:hlinkClick r:id="rId7"/>
              </a:rPr>
              <a:t>http://hydrology.usu.edu/taudem</a:t>
            </a:r>
            <a:r>
              <a:rPr kumimoji="0" lang="en-US" sz="1800" dirty="0">
                <a:solidFill>
                  <a:srgbClr val="009999"/>
                </a:solidFill>
                <a:latin typeface="Arial"/>
              </a:rPr>
              <a:t>            </a:t>
            </a:r>
            <a:r>
              <a:rPr kumimoji="0" lang="en-US" sz="1800" dirty="0">
                <a:solidFill>
                  <a:srgbClr val="009999"/>
                </a:solidFill>
                <a:latin typeface="Arial"/>
                <a:hlinkClick r:id="rId8"/>
              </a:rPr>
              <a:t>dtarb@usu.edu</a:t>
            </a:r>
            <a:r>
              <a:rPr kumimoji="0" lang="en-US" sz="1800" dirty="0">
                <a:solidFill>
                  <a:srgbClr val="009999"/>
                </a:solidFill>
                <a:latin typeface="Arial"/>
              </a:rPr>
              <a:t> </a:t>
            </a:r>
          </a:p>
        </p:txBody>
      </p:sp>
    </p:spTree>
    <p:extLst>
      <p:ext uri="{BB962C8B-B14F-4D97-AF65-F5344CB8AC3E}">
        <p14:creationId xmlns:p14="http://schemas.microsoft.com/office/powerpoint/2010/main" val="1648081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Title 4"/>
          <p:cNvSpPr>
            <a:spLocks noGrp="1"/>
          </p:cNvSpPr>
          <p:nvPr>
            <p:ph type="title"/>
          </p:nvPr>
        </p:nvSpPr>
        <p:spPr>
          <a:xfrm>
            <a:off x="1021977" y="136264"/>
            <a:ext cx="7957970" cy="1143000"/>
          </a:xfrm>
        </p:spPr>
        <p:txBody>
          <a:bodyPr/>
          <a:lstStyle/>
          <a:p>
            <a:pPr algn="ctr"/>
            <a:r>
              <a:rPr lang="en-US" dirty="0" smtClean="0">
                <a:ea typeface="ＭＳ Ｐゴシック" pitchFamily="34" charset="-128"/>
              </a:rPr>
              <a:t>Grid Data Format Assumptions</a:t>
            </a:r>
          </a:p>
        </p:txBody>
      </p:sp>
      <p:sp>
        <p:nvSpPr>
          <p:cNvPr id="96259" name="Content Placeholder 5"/>
          <p:cNvSpPr>
            <a:spLocks noGrp="1"/>
          </p:cNvSpPr>
          <p:nvPr>
            <p:ph sz="half" idx="1"/>
          </p:nvPr>
        </p:nvSpPr>
        <p:spPr>
          <a:xfrm>
            <a:off x="2796988" y="1611891"/>
            <a:ext cx="6078071" cy="3411538"/>
          </a:xfrm>
        </p:spPr>
        <p:txBody>
          <a:bodyPr/>
          <a:lstStyle/>
          <a:p>
            <a:r>
              <a:rPr lang="en-US" sz="2800" dirty="0" smtClean="0">
                <a:ea typeface="ＭＳ Ｐゴシック" pitchFamily="34" charset="-128"/>
              </a:rPr>
              <a:t>Input and output grids are uncompressed </a:t>
            </a:r>
            <a:r>
              <a:rPr lang="en-US" sz="2800" dirty="0" err="1" smtClean="0">
                <a:ea typeface="ＭＳ Ｐゴシック" pitchFamily="34" charset="-128"/>
              </a:rPr>
              <a:t>GeoTIFF</a:t>
            </a:r>
            <a:endParaRPr lang="en-US" sz="2800" dirty="0" smtClean="0">
              <a:ea typeface="ＭＳ Ｐゴシック" pitchFamily="34" charset="-128"/>
            </a:endParaRPr>
          </a:p>
          <a:p>
            <a:r>
              <a:rPr lang="en-US" sz="2800" dirty="0" smtClean="0">
                <a:ea typeface="ＭＳ Ｐゴシック" pitchFamily="34" charset="-128"/>
              </a:rPr>
              <a:t>Maximum size 4 GB</a:t>
            </a:r>
          </a:p>
          <a:p>
            <a:r>
              <a:rPr lang="en-US" sz="2800" dirty="0" smtClean="0">
                <a:ea typeface="ＭＳ Ｐゴシック" pitchFamily="34" charset="-128"/>
              </a:rPr>
              <a:t>GDAL </a:t>
            </a:r>
            <a:r>
              <a:rPr lang="en-US" sz="2800" dirty="0" err="1" smtClean="0">
                <a:ea typeface="ＭＳ Ｐゴシック" pitchFamily="34" charset="-128"/>
              </a:rPr>
              <a:t>Nodata</a:t>
            </a:r>
            <a:r>
              <a:rPr lang="en-US" sz="2800" dirty="0" smtClean="0">
                <a:ea typeface="ＭＳ Ｐゴシック" pitchFamily="34" charset="-128"/>
              </a:rPr>
              <a:t> tag preferred (if not present, a missing value is assumed)</a:t>
            </a:r>
          </a:p>
          <a:p>
            <a:r>
              <a:rPr lang="en-US" sz="2800" dirty="0" smtClean="0">
                <a:ea typeface="ＭＳ Ｐゴシック" pitchFamily="34" charset="-128"/>
              </a:rPr>
              <a:t>Grids are square (</a:t>
            </a:r>
            <a:r>
              <a:rPr lang="en-US" sz="2800" dirty="0" smtClean="0">
                <a:ea typeface="ＭＳ Ｐゴシック" pitchFamily="34" charset="-128"/>
                <a:sym typeface="Symbol"/>
              </a:rPr>
              <a:t>x= y)</a:t>
            </a:r>
          </a:p>
          <a:p>
            <a:r>
              <a:rPr lang="en-US" sz="2800" dirty="0" smtClean="0">
                <a:ea typeface="ＭＳ Ｐゴシック" pitchFamily="34" charset="-128"/>
                <a:sym typeface="Symbol"/>
              </a:rPr>
              <a:t>Grids have identical in extent, cell size and spatial reference</a:t>
            </a:r>
          </a:p>
          <a:p>
            <a:r>
              <a:rPr lang="en-US" sz="2800" dirty="0" smtClean="0">
                <a:ea typeface="ＭＳ Ｐゴシック" pitchFamily="34" charset="-128"/>
                <a:sym typeface="Symbol"/>
              </a:rPr>
              <a:t>Spatial reference information is not used (no projection on the fly) </a:t>
            </a:r>
            <a:endParaRPr lang="en-US" sz="2400" dirty="0" smtClean="0">
              <a:ea typeface="ＭＳ Ｐゴシック" pitchFamily="34" charset="-128"/>
            </a:endParaRPr>
          </a:p>
        </p:txBody>
      </p:sp>
      <p:pic>
        <p:nvPicPr>
          <p:cNvPr id="4" name="Picture 6" descr="elevpts"/>
          <p:cNvPicPr>
            <a:picLocks noChangeAspect="1" noChangeArrowheads="1"/>
          </p:cNvPicPr>
          <p:nvPr/>
        </p:nvPicPr>
        <p:blipFill>
          <a:blip r:embed="rId3" cstate="print"/>
          <a:srcRect l="39018" t="6279" r="13723" b="28536"/>
          <a:stretch>
            <a:fillRect/>
          </a:stretch>
        </p:blipFill>
        <p:spPr bwMode="auto">
          <a:xfrm>
            <a:off x="0" y="2474258"/>
            <a:ext cx="2753958" cy="2662518"/>
          </a:xfrm>
          <a:prstGeom prst="rect">
            <a:avLst/>
          </a:prstGeom>
          <a:noFill/>
          <a:ln w="9525">
            <a:noFill/>
            <a:miter lim="800000"/>
            <a:headEnd/>
            <a:tailEnd/>
          </a:ln>
        </p:spPr>
      </p:pic>
    </p:spTree>
    <p:extLst>
      <p:ext uri="{BB962C8B-B14F-4D97-AF65-F5344CB8AC3E}">
        <p14:creationId xmlns:p14="http://schemas.microsoft.com/office/powerpoint/2010/main" val="5571163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762000" y="182563"/>
            <a:ext cx="7772400" cy="1006475"/>
          </a:xfrm>
        </p:spPr>
        <p:txBody>
          <a:bodyPr/>
          <a:lstStyle/>
          <a:p>
            <a:pPr eaLnBrk="1" hangingPunct="1"/>
            <a:r>
              <a:rPr lang="en-US" smtClean="0"/>
              <a:t>The Pit Removal Problem</a:t>
            </a:r>
          </a:p>
        </p:txBody>
      </p:sp>
      <p:sp>
        <p:nvSpPr>
          <p:cNvPr id="74755" name="Rectangle 3"/>
          <p:cNvSpPr>
            <a:spLocks noGrp="1" noChangeArrowheads="1"/>
          </p:cNvSpPr>
          <p:nvPr>
            <p:ph type="body" idx="1"/>
          </p:nvPr>
        </p:nvSpPr>
        <p:spPr>
          <a:xfrm>
            <a:off x="701675" y="2682875"/>
            <a:ext cx="7772400" cy="3825875"/>
          </a:xfrm>
        </p:spPr>
        <p:txBody>
          <a:bodyPr/>
          <a:lstStyle/>
          <a:p>
            <a:pPr eaLnBrk="1" hangingPunct="1"/>
            <a:r>
              <a:rPr lang="en-US" smtClean="0"/>
              <a:t>DEM creation results in </a:t>
            </a:r>
            <a:r>
              <a:rPr lang="en-US" smtClean="0">
                <a:solidFill>
                  <a:srgbClr val="FF3300"/>
                </a:solidFill>
              </a:rPr>
              <a:t>artificial pits</a:t>
            </a:r>
            <a:r>
              <a:rPr lang="en-US" smtClean="0"/>
              <a:t> in the landscape</a:t>
            </a:r>
          </a:p>
          <a:p>
            <a:pPr eaLnBrk="1" hangingPunct="1"/>
            <a:r>
              <a:rPr lang="en-US" smtClean="0"/>
              <a:t>A pit is a set of one or more cells which has </a:t>
            </a:r>
            <a:r>
              <a:rPr lang="en-US" smtClean="0">
                <a:solidFill>
                  <a:srgbClr val="FF3300"/>
                </a:solidFill>
              </a:rPr>
              <a:t>no downstream cells</a:t>
            </a:r>
            <a:r>
              <a:rPr lang="en-US" smtClean="0"/>
              <a:t> around it</a:t>
            </a:r>
          </a:p>
          <a:p>
            <a:pPr eaLnBrk="1" hangingPunct="1"/>
            <a:r>
              <a:rPr lang="en-US" smtClean="0"/>
              <a:t>Unless these pits are removed they become </a:t>
            </a:r>
            <a:r>
              <a:rPr lang="en-US" smtClean="0">
                <a:solidFill>
                  <a:srgbClr val="FF3300"/>
                </a:solidFill>
              </a:rPr>
              <a:t>sinks</a:t>
            </a:r>
            <a:r>
              <a:rPr lang="en-US" smtClean="0"/>
              <a:t> and isolate portions of the watershed</a:t>
            </a:r>
          </a:p>
          <a:p>
            <a:pPr eaLnBrk="1" hangingPunct="1"/>
            <a:r>
              <a:rPr lang="en-US" smtClean="0">
                <a:solidFill>
                  <a:srgbClr val="FF3300"/>
                </a:solidFill>
              </a:rPr>
              <a:t>Pit removal</a:t>
            </a:r>
            <a:r>
              <a:rPr lang="en-US" smtClean="0"/>
              <a:t> is first thing done with a DEM</a:t>
            </a:r>
          </a:p>
        </p:txBody>
      </p:sp>
      <p:pic>
        <p:nvPicPr>
          <p:cNvPr id="747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900" y="1216025"/>
            <a:ext cx="631507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60491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p:cNvGraphicFramePr>
          <p:nvPr/>
        </p:nvGraphicFramePr>
        <p:xfrm>
          <a:off x="1141413" y="1370013"/>
          <a:ext cx="6856412" cy="1828800"/>
        </p:xfrm>
        <a:graphic>
          <a:graphicData uri="http://schemas.openxmlformats.org/presentationml/2006/ole">
            <mc:AlternateContent xmlns:mc="http://schemas.openxmlformats.org/markup-compatibility/2006">
              <mc:Choice xmlns:v="urn:schemas-microsoft-com:vml" Requires="v">
                <p:oleObj spid="_x0000_s1354757" name="Bitmap Image" r:id="rId3" imgW="5311600" imgH="3741744" progId="Paint.Picture">
                  <p:embed/>
                </p:oleObj>
              </mc:Choice>
              <mc:Fallback>
                <p:oleObj name="Bitmap Image" r:id="rId3" imgW="5311600" imgH="3741744" progId="Paint.Picture">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413" y="1370013"/>
                        <a:ext cx="6856412" cy="18288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03139" name="Picture 3" descr="fill-0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1413" y="1370013"/>
            <a:ext cx="6856412"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4"/>
          <p:cNvSpPr>
            <a:spLocks noGrp="1" noChangeArrowheads="1"/>
          </p:cNvSpPr>
          <p:nvPr>
            <p:ph type="body" idx="1"/>
          </p:nvPr>
        </p:nvSpPr>
        <p:spPr>
          <a:xfrm>
            <a:off x="1522413" y="3656013"/>
            <a:ext cx="6400800" cy="2255837"/>
          </a:xfrm>
          <a:solidFill>
            <a:schemeClr val="bg1"/>
          </a:solidFill>
        </p:spPr>
        <p:txBody>
          <a:bodyPr/>
          <a:lstStyle/>
          <a:p>
            <a:pPr eaLnBrk="1" hangingPunct="1">
              <a:buFontTx/>
              <a:buNone/>
            </a:pPr>
            <a:r>
              <a:rPr lang="en-US" sz="3600" smtClean="0">
                <a:cs typeface="Times New Roman" pitchFamily="18" charset="0"/>
              </a:rPr>
              <a:t>	Increase elevation to the pour point elevation until the pit drains to a neighbor</a:t>
            </a:r>
          </a:p>
        </p:txBody>
      </p:sp>
      <p:sp>
        <p:nvSpPr>
          <p:cNvPr id="5125" name="Rectangle 5"/>
          <p:cNvSpPr>
            <a:spLocks noGrp="1" noChangeArrowheads="1"/>
          </p:cNvSpPr>
          <p:nvPr>
            <p:ph type="title"/>
          </p:nvPr>
        </p:nvSpPr>
        <p:spPr>
          <a:xfrm>
            <a:off x="762000" y="182563"/>
            <a:ext cx="7772400" cy="1006475"/>
          </a:xfrm>
        </p:spPr>
        <p:txBody>
          <a:bodyPr/>
          <a:lstStyle/>
          <a:p>
            <a:pPr eaLnBrk="1" hangingPunct="1"/>
            <a:r>
              <a:rPr lang="en-US" sz="6000" dirty="0" smtClean="0">
                <a:solidFill>
                  <a:schemeClr val="tx1"/>
                </a:solidFill>
                <a:cs typeface="Times New Roman" pitchFamily="18" charset="0"/>
              </a:rPr>
              <a:t>Pit Filling</a:t>
            </a:r>
          </a:p>
        </p:txBody>
      </p:sp>
    </p:spTree>
    <p:extLst>
      <p:ext uri="{BB962C8B-B14F-4D97-AF65-F5344CB8AC3E}">
        <p14:creationId xmlns:p14="http://schemas.microsoft.com/office/powerpoint/2010/main" val="14372518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03139"/>
                                        </p:tgtEl>
                                        <p:attrNameLst>
                                          <p:attrName>style.visibility</p:attrName>
                                        </p:attrNameLst>
                                      </p:cBhvr>
                                      <p:to>
                                        <p:strVal val="visible"/>
                                      </p:to>
                                    </p:set>
                                    <p:animEffect transition="in" filter="wipe(down)">
                                      <p:cBhvr>
                                        <p:cTn id="7" dur="500"/>
                                        <p:tgtEl>
                                          <p:spTgt spid="603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63" name="Object 11">
            <a:hlinkHover r:id="rId4" action="ppaction://hlinksldjump"/>
          </p:cNvPr>
          <p:cNvGraphicFramePr>
            <a:graphicFrameLocks noChangeAspect="1"/>
          </p:cNvGraphicFramePr>
          <p:nvPr>
            <p:extLst>
              <p:ext uri="{D42A27DB-BD31-4B8C-83A1-F6EECF244321}">
                <p14:modId xmlns:p14="http://schemas.microsoft.com/office/powerpoint/2010/main" val="3874082679"/>
              </p:ext>
            </p:extLst>
          </p:nvPr>
        </p:nvGraphicFramePr>
        <p:xfrm>
          <a:off x="4774489" y="2445595"/>
          <a:ext cx="4077224" cy="3295926"/>
        </p:xfrm>
        <a:graphic>
          <a:graphicData uri="http://schemas.openxmlformats.org/presentationml/2006/ole">
            <mc:AlternateContent xmlns:mc="http://schemas.openxmlformats.org/markup-compatibility/2006">
              <mc:Choice xmlns:v="urn:schemas-microsoft-com:vml" Requires="v">
                <p:oleObj spid="_x0000_s1355784" name="Worksheet" r:id="rId5" imgW="2486112" imgH="2009711" progId="Excel.Sheet.8">
                  <p:embed/>
                </p:oleObj>
              </mc:Choice>
              <mc:Fallback>
                <p:oleObj name="Worksheet" r:id="rId5" imgW="2486112" imgH="2009711" progId="Excel.Sheet.8">
                  <p:embed/>
                  <p:pic>
                    <p:nvPicPr>
                      <p:cNvPr id="0" name=""/>
                      <p:cNvPicPr>
                        <a:picLocks noChangeArrowheads="1"/>
                      </p:cNvPicPr>
                      <p:nvPr/>
                    </p:nvPicPr>
                    <p:blipFill>
                      <a:blip r:embed="rId6"/>
                      <a:srcRect/>
                      <a:stretch>
                        <a:fillRect/>
                      </a:stretch>
                    </p:blipFill>
                    <p:spPr bwMode="auto">
                      <a:xfrm>
                        <a:off x="4774489" y="2445595"/>
                        <a:ext cx="4077224" cy="329592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8" name="Rectangle 6"/>
          <p:cNvSpPr>
            <a:spLocks noGrp="1" noChangeArrowheads="1"/>
          </p:cNvSpPr>
          <p:nvPr>
            <p:ph type="title" idx="4294967295"/>
          </p:nvPr>
        </p:nvSpPr>
        <p:spPr>
          <a:xfrm>
            <a:off x="2306472" y="180651"/>
            <a:ext cx="4531057" cy="1371600"/>
          </a:xfrm>
          <a:noFill/>
          <a:ln/>
        </p:spPr>
        <p:txBody>
          <a:bodyPr/>
          <a:lstStyle/>
          <a:p>
            <a:r>
              <a:rPr lang="en-US" sz="3600" dirty="0" smtClean="0"/>
              <a:t>Pit Filling </a:t>
            </a:r>
            <a:endParaRPr lang="en-US" sz="3600" dirty="0"/>
          </a:p>
        </p:txBody>
      </p:sp>
      <p:graphicFrame>
        <p:nvGraphicFramePr>
          <p:cNvPr id="6" name="Object 78"/>
          <p:cNvGraphicFramePr>
            <a:graphicFrameLocks noChangeAspect="1"/>
          </p:cNvGraphicFramePr>
          <p:nvPr>
            <p:extLst>
              <p:ext uri="{D42A27DB-BD31-4B8C-83A1-F6EECF244321}">
                <p14:modId xmlns:p14="http://schemas.microsoft.com/office/powerpoint/2010/main" val="2293157511"/>
              </p:ext>
            </p:extLst>
          </p:nvPr>
        </p:nvGraphicFramePr>
        <p:xfrm>
          <a:off x="377114" y="2445594"/>
          <a:ext cx="4069787" cy="3290887"/>
        </p:xfrm>
        <a:graphic>
          <a:graphicData uri="http://schemas.openxmlformats.org/presentationml/2006/ole">
            <mc:AlternateContent xmlns:mc="http://schemas.openxmlformats.org/markup-compatibility/2006">
              <mc:Choice xmlns:v="urn:schemas-microsoft-com:vml" Requires="v">
                <p:oleObj spid="_x0000_s1355785" name="Worksheet" r:id="rId7" imgW="2486112" imgH="2009711" progId="Excel.Sheet.8">
                  <p:embed/>
                </p:oleObj>
              </mc:Choice>
              <mc:Fallback>
                <p:oleObj name="Worksheet" r:id="rId7" imgW="2486112" imgH="2009711" progId="Excel.Sheet.8">
                  <p:embed/>
                  <p:pic>
                    <p:nvPicPr>
                      <p:cNvPr id="0" name=""/>
                      <p:cNvPicPr>
                        <a:picLocks noChangeAspect="1" noChangeArrowheads="1"/>
                      </p:cNvPicPr>
                      <p:nvPr/>
                    </p:nvPicPr>
                    <p:blipFill>
                      <a:blip r:embed="rId8"/>
                      <a:srcRect/>
                      <a:stretch>
                        <a:fillRect/>
                      </a:stretch>
                    </p:blipFill>
                    <p:spPr bwMode="auto">
                      <a:xfrm>
                        <a:off x="377114" y="2445594"/>
                        <a:ext cx="4069787" cy="3290887"/>
                      </a:xfrm>
                      <a:prstGeom prst="rect">
                        <a:avLst/>
                      </a:prstGeom>
                      <a:noFill/>
                      <a:ln>
                        <a:noFill/>
                      </a:ln>
                      <a:effectLst/>
                    </p:spPr>
                  </p:pic>
                </p:oleObj>
              </mc:Fallback>
            </mc:AlternateContent>
          </a:graphicData>
        </a:graphic>
      </p:graphicFrame>
      <p:sp>
        <p:nvSpPr>
          <p:cNvPr id="15" name="Line 84"/>
          <p:cNvSpPr>
            <a:spLocks noChangeShapeType="1"/>
          </p:cNvSpPr>
          <p:nvPr/>
        </p:nvSpPr>
        <p:spPr bwMode="auto">
          <a:xfrm flipH="1" flipV="1">
            <a:off x="1756413" y="5055107"/>
            <a:ext cx="286066" cy="99357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kumimoji="0" lang="en-US" sz="2400">
              <a:solidFill>
                <a:srgbClr val="000000"/>
              </a:solidFill>
            </a:endParaRPr>
          </a:p>
        </p:txBody>
      </p:sp>
      <p:sp>
        <p:nvSpPr>
          <p:cNvPr id="16" name="Line 86"/>
          <p:cNvSpPr>
            <a:spLocks noChangeShapeType="1"/>
          </p:cNvSpPr>
          <p:nvPr/>
        </p:nvSpPr>
        <p:spPr bwMode="auto">
          <a:xfrm flipV="1">
            <a:off x="2403210" y="5390757"/>
            <a:ext cx="867040" cy="65792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kumimoji="0" lang="en-US" sz="2400">
              <a:solidFill>
                <a:srgbClr val="000000"/>
              </a:solidFill>
            </a:endParaRPr>
          </a:p>
        </p:txBody>
      </p:sp>
      <p:sp>
        <p:nvSpPr>
          <p:cNvPr id="17" name="Text Box 87"/>
          <p:cNvSpPr txBox="1">
            <a:spLocks noChangeArrowheads="1"/>
          </p:cNvSpPr>
          <p:nvPr/>
        </p:nvSpPr>
        <p:spPr bwMode="auto">
          <a:xfrm>
            <a:off x="1864772" y="6048679"/>
            <a:ext cx="567784" cy="40011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0" lang="en-US" dirty="0">
                <a:solidFill>
                  <a:srgbClr val="000000"/>
                </a:solidFill>
              </a:rPr>
              <a:t>Pits</a:t>
            </a:r>
          </a:p>
        </p:txBody>
      </p:sp>
      <p:sp>
        <p:nvSpPr>
          <p:cNvPr id="10" name="Line 92"/>
          <p:cNvSpPr>
            <a:spLocks noChangeShapeType="1"/>
          </p:cNvSpPr>
          <p:nvPr/>
        </p:nvSpPr>
        <p:spPr bwMode="auto">
          <a:xfrm flipH="1" flipV="1">
            <a:off x="5909479" y="3478139"/>
            <a:ext cx="641445" cy="254191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kumimoji="0" lang="en-US" sz="2400">
              <a:solidFill>
                <a:srgbClr val="000000"/>
              </a:solidFill>
            </a:endParaRPr>
          </a:p>
        </p:txBody>
      </p:sp>
      <p:sp>
        <p:nvSpPr>
          <p:cNvPr id="11" name="Line 93"/>
          <p:cNvSpPr>
            <a:spLocks noChangeShapeType="1"/>
          </p:cNvSpPr>
          <p:nvPr/>
        </p:nvSpPr>
        <p:spPr bwMode="auto">
          <a:xfrm flipV="1">
            <a:off x="6960358" y="5055107"/>
            <a:ext cx="709684" cy="9649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kumimoji="0" lang="en-US" sz="2400">
              <a:solidFill>
                <a:srgbClr val="000000"/>
              </a:solidFill>
            </a:endParaRPr>
          </a:p>
        </p:txBody>
      </p:sp>
      <p:sp>
        <p:nvSpPr>
          <p:cNvPr id="12" name="Text Box 94"/>
          <p:cNvSpPr txBox="1">
            <a:spLocks noChangeArrowheads="1"/>
          </p:cNvSpPr>
          <p:nvPr/>
        </p:nvSpPr>
        <p:spPr bwMode="auto">
          <a:xfrm>
            <a:off x="6041680" y="6020053"/>
            <a:ext cx="1372492" cy="4001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0" lang="en-US" dirty="0">
                <a:solidFill>
                  <a:srgbClr val="000000"/>
                </a:solidFill>
              </a:rPr>
              <a:t>Pour Points</a:t>
            </a:r>
          </a:p>
        </p:txBody>
      </p:sp>
      <p:sp>
        <p:nvSpPr>
          <p:cNvPr id="18" name="Rectangle 6"/>
          <p:cNvSpPr txBox="1">
            <a:spLocks noChangeArrowheads="1"/>
          </p:cNvSpPr>
          <p:nvPr/>
        </p:nvSpPr>
        <p:spPr bwMode="auto">
          <a:xfrm>
            <a:off x="382137" y="1206508"/>
            <a:ext cx="402609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a:lstStyle>
          <a:p>
            <a:r>
              <a:rPr kumimoji="0" lang="en-US" sz="3200" dirty="0" smtClean="0">
                <a:solidFill>
                  <a:srgbClr val="000000"/>
                </a:solidFill>
              </a:rPr>
              <a:t>Original DEM</a:t>
            </a:r>
            <a:endParaRPr kumimoji="0" lang="en-US" sz="3200" dirty="0">
              <a:solidFill>
                <a:srgbClr val="000000"/>
              </a:solidFill>
            </a:endParaRPr>
          </a:p>
        </p:txBody>
      </p:sp>
      <p:sp>
        <p:nvSpPr>
          <p:cNvPr id="4" name="Freeform 3"/>
          <p:cNvSpPr/>
          <p:nvPr/>
        </p:nvSpPr>
        <p:spPr bwMode="auto">
          <a:xfrm>
            <a:off x="776975" y="3418294"/>
            <a:ext cx="1629035" cy="1648772"/>
          </a:xfrm>
          <a:custGeom>
            <a:avLst/>
            <a:gdLst>
              <a:gd name="connsiteX0" fmla="*/ 0 w 1637731"/>
              <a:gd name="connsiteY0" fmla="*/ 641444 h 1637731"/>
              <a:gd name="connsiteX1" fmla="*/ 436728 w 1637731"/>
              <a:gd name="connsiteY1" fmla="*/ 655092 h 1637731"/>
              <a:gd name="connsiteX2" fmla="*/ 450376 w 1637731"/>
              <a:gd name="connsiteY2" fmla="*/ 0 h 1637731"/>
              <a:gd name="connsiteX3" fmla="*/ 832513 w 1637731"/>
              <a:gd name="connsiteY3" fmla="*/ 13647 h 1637731"/>
              <a:gd name="connsiteX4" fmla="*/ 859809 w 1637731"/>
              <a:gd name="connsiteY4" fmla="*/ 968991 h 1637731"/>
              <a:gd name="connsiteX5" fmla="*/ 1637731 w 1637731"/>
              <a:gd name="connsiteY5" fmla="*/ 996286 h 1637731"/>
              <a:gd name="connsiteX6" fmla="*/ 1624083 w 1637731"/>
              <a:gd name="connsiteY6" fmla="*/ 1624083 h 1637731"/>
              <a:gd name="connsiteX7" fmla="*/ 13647 w 1637731"/>
              <a:gd name="connsiteY7" fmla="*/ 1637731 h 1637731"/>
              <a:gd name="connsiteX8" fmla="*/ 0 w 1637731"/>
              <a:gd name="connsiteY8" fmla="*/ 641444 h 1637731"/>
              <a:gd name="connsiteX0" fmla="*/ 0 w 1637731"/>
              <a:gd name="connsiteY0" fmla="*/ 635094 h 1631381"/>
              <a:gd name="connsiteX1" fmla="*/ 436728 w 1637731"/>
              <a:gd name="connsiteY1" fmla="*/ 648742 h 1631381"/>
              <a:gd name="connsiteX2" fmla="*/ 418626 w 1637731"/>
              <a:gd name="connsiteY2" fmla="*/ 0 h 1631381"/>
              <a:gd name="connsiteX3" fmla="*/ 832513 w 1637731"/>
              <a:gd name="connsiteY3" fmla="*/ 7297 h 1631381"/>
              <a:gd name="connsiteX4" fmla="*/ 859809 w 1637731"/>
              <a:gd name="connsiteY4" fmla="*/ 962641 h 1631381"/>
              <a:gd name="connsiteX5" fmla="*/ 1637731 w 1637731"/>
              <a:gd name="connsiteY5" fmla="*/ 989936 h 1631381"/>
              <a:gd name="connsiteX6" fmla="*/ 1624083 w 1637731"/>
              <a:gd name="connsiteY6" fmla="*/ 1617733 h 1631381"/>
              <a:gd name="connsiteX7" fmla="*/ 13647 w 1637731"/>
              <a:gd name="connsiteY7" fmla="*/ 1631381 h 1631381"/>
              <a:gd name="connsiteX8" fmla="*/ 0 w 1637731"/>
              <a:gd name="connsiteY8" fmla="*/ 635094 h 1631381"/>
              <a:gd name="connsiteX0" fmla="*/ 0 w 1637731"/>
              <a:gd name="connsiteY0" fmla="*/ 635094 h 1631381"/>
              <a:gd name="connsiteX1" fmla="*/ 430378 w 1637731"/>
              <a:gd name="connsiteY1" fmla="*/ 648742 h 1631381"/>
              <a:gd name="connsiteX2" fmla="*/ 418626 w 1637731"/>
              <a:gd name="connsiteY2" fmla="*/ 0 h 1631381"/>
              <a:gd name="connsiteX3" fmla="*/ 832513 w 1637731"/>
              <a:gd name="connsiteY3" fmla="*/ 7297 h 1631381"/>
              <a:gd name="connsiteX4" fmla="*/ 859809 w 1637731"/>
              <a:gd name="connsiteY4" fmla="*/ 962641 h 1631381"/>
              <a:gd name="connsiteX5" fmla="*/ 1637731 w 1637731"/>
              <a:gd name="connsiteY5" fmla="*/ 989936 h 1631381"/>
              <a:gd name="connsiteX6" fmla="*/ 1624083 w 1637731"/>
              <a:gd name="connsiteY6" fmla="*/ 1617733 h 1631381"/>
              <a:gd name="connsiteX7" fmla="*/ 13647 w 1637731"/>
              <a:gd name="connsiteY7" fmla="*/ 1631381 h 1631381"/>
              <a:gd name="connsiteX8" fmla="*/ 0 w 1637731"/>
              <a:gd name="connsiteY8" fmla="*/ 635094 h 1631381"/>
              <a:gd name="connsiteX0" fmla="*/ 0 w 1637731"/>
              <a:gd name="connsiteY0" fmla="*/ 635094 h 1631381"/>
              <a:gd name="connsiteX1" fmla="*/ 430378 w 1637731"/>
              <a:gd name="connsiteY1" fmla="*/ 648742 h 1631381"/>
              <a:gd name="connsiteX2" fmla="*/ 418626 w 1637731"/>
              <a:gd name="connsiteY2" fmla="*/ 0 h 1631381"/>
              <a:gd name="connsiteX3" fmla="*/ 832513 w 1637731"/>
              <a:gd name="connsiteY3" fmla="*/ 7297 h 1631381"/>
              <a:gd name="connsiteX4" fmla="*/ 847109 w 1637731"/>
              <a:gd name="connsiteY4" fmla="*/ 988041 h 1631381"/>
              <a:gd name="connsiteX5" fmla="*/ 1637731 w 1637731"/>
              <a:gd name="connsiteY5" fmla="*/ 989936 h 1631381"/>
              <a:gd name="connsiteX6" fmla="*/ 1624083 w 1637731"/>
              <a:gd name="connsiteY6" fmla="*/ 1617733 h 1631381"/>
              <a:gd name="connsiteX7" fmla="*/ 13647 w 1637731"/>
              <a:gd name="connsiteY7" fmla="*/ 1631381 h 1631381"/>
              <a:gd name="connsiteX8" fmla="*/ 0 w 1637731"/>
              <a:gd name="connsiteY8" fmla="*/ 635094 h 1631381"/>
              <a:gd name="connsiteX0" fmla="*/ 0 w 1637731"/>
              <a:gd name="connsiteY0" fmla="*/ 635094 h 1655833"/>
              <a:gd name="connsiteX1" fmla="*/ 430378 w 1637731"/>
              <a:gd name="connsiteY1" fmla="*/ 648742 h 1655833"/>
              <a:gd name="connsiteX2" fmla="*/ 418626 w 1637731"/>
              <a:gd name="connsiteY2" fmla="*/ 0 h 1655833"/>
              <a:gd name="connsiteX3" fmla="*/ 832513 w 1637731"/>
              <a:gd name="connsiteY3" fmla="*/ 7297 h 1655833"/>
              <a:gd name="connsiteX4" fmla="*/ 847109 w 1637731"/>
              <a:gd name="connsiteY4" fmla="*/ 988041 h 1655833"/>
              <a:gd name="connsiteX5" fmla="*/ 1637731 w 1637731"/>
              <a:gd name="connsiteY5" fmla="*/ 989936 h 1655833"/>
              <a:gd name="connsiteX6" fmla="*/ 1624083 w 1637731"/>
              <a:gd name="connsiteY6" fmla="*/ 1655833 h 1655833"/>
              <a:gd name="connsiteX7" fmla="*/ 13647 w 1637731"/>
              <a:gd name="connsiteY7" fmla="*/ 1631381 h 1655833"/>
              <a:gd name="connsiteX8" fmla="*/ 0 w 1637731"/>
              <a:gd name="connsiteY8" fmla="*/ 635094 h 1655833"/>
              <a:gd name="connsiteX0" fmla="*/ 0 w 1625031"/>
              <a:gd name="connsiteY0" fmla="*/ 654144 h 1655833"/>
              <a:gd name="connsiteX1" fmla="*/ 417678 w 1625031"/>
              <a:gd name="connsiteY1" fmla="*/ 648742 h 1655833"/>
              <a:gd name="connsiteX2" fmla="*/ 405926 w 1625031"/>
              <a:gd name="connsiteY2" fmla="*/ 0 h 1655833"/>
              <a:gd name="connsiteX3" fmla="*/ 819813 w 1625031"/>
              <a:gd name="connsiteY3" fmla="*/ 7297 h 1655833"/>
              <a:gd name="connsiteX4" fmla="*/ 834409 w 1625031"/>
              <a:gd name="connsiteY4" fmla="*/ 988041 h 1655833"/>
              <a:gd name="connsiteX5" fmla="*/ 1625031 w 1625031"/>
              <a:gd name="connsiteY5" fmla="*/ 989936 h 1655833"/>
              <a:gd name="connsiteX6" fmla="*/ 1611383 w 1625031"/>
              <a:gd name="connsiteY6" fmla="*/ 1655833 h 1655833"/>
              <a:gd name="connsiteX7" fmla="*/ 947 w 1625031"/>
              <a:gd name="connsiteY7" fmla="*/ 1631381 h 1655833"/>
              <a:gd name="connsiteX8" fmla="*/ 0 w 1625031"/>
              <a:gd name="connsiteY8" fmla="*/ 654144 h 1655833"/>
              <a:gd name="connsiteX0" fmla="*/ 0 w 1629035"/>
              <a:gd name="connsiteY0" fmla="*/ 654144 h 1648772"/>
              <a:gd name="connsiteX1" fmla="*/ 417678 w 1629035"/>
              <a:gd name="connsiteY1" fmla="*/ 648742 h 1648772"/>
              <a:gd name="connsiteX2" fmla="*/ 405926 w 1629035"/>
              <a:gd name="connsiteY2" fmla="*/ 0 h 1648772"/>
              <a:gd name="connsiteX3" fmla="*/ 819813 w 1629035"/>
              <a:gd name="connsiteY3" fmla="*/ 7297 h 1648772"/>
              <a:gd name="connsiteX4" fmla="*/ 834409 w 1629035"/>
              <a:gd name="connsiteY4" fmla="*/ 988041 h 1648772"/>
              <a:gd name="connsiteX5" fmla="*/ 1625031 w 1629035"/>
              <a:gd name="connsiteY5" fmla="*/ 989936 h 1648772"/>
              <a:gd name="connsiteX6" fmla="*/ 1629035 w 1629035"/>
              <a:gd name="connsiteY6" fmla="*/ 1648772 h 1648772"/>
              <a:gd name="connsiteX7" fmla="*/ 947 w 1629035"/>
              <a:gd name="connsiteY7" fmla="*/ 1631381 h 1648772"/>
              <a:gd name="connsiteX8" fmla="*/ 0 w 1629035"/>
              <a:gd name="connsiteY8" fmla="*/ 654144 h 164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9035" h="1648772">
                <a:moveTo>
                  <a:pt x="0" y="654144"/>
                </a:moveTo>
                <a:lnTo>
                  <a:pt x="417678" y="648742"/>
                </a:lnTo>
                <a:lnTo>
                  <a:pt x="405926" y="0"/>
                </a:lnTo>
                <a:lnTo>
                  <a:pt x="819813" y="7297"/>
                </a:lnTo>
                <a:lnTo>
                  <a:pt x="834409" y="988041"/>
                </a:lnTo>
                <a:lnTo>
                  <a:pt x="1625031" y="989936"/>
                </a:lnTo>
                <a:cubicBezTo>
                  <a:pt x="1626366" y="1209548"/>
                  <a:pt x="1627700" y="1429160"/>
                  <a:pt x="1629035" y="1648772"/>
                </a:cubicBezTo>
                <a:lnTo>
                  <a:pt x="947" y="1631381"/>
                </a:lnTo>
                <a:cubicBezTo>
                  <a:pt x="631" y="1305635"/>
                  <a:pt x="316" y="979890"/>
                  <a:pt x="0" y="654144"/>
                </a:cubicBezTo>
                <a:close/>
              </a:path>
            </a:pathLst>
          </a:cu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kumimoji="0" lang="en-US" sz="2400">
              <a:solidFill>
                <a:srgbClr val="000000"/>
              </a:solidFill>
            </a:endParaRPr>
          </a:p>
        </p:txBody>
      </p:sp>
      <p:sp>
        <p:nvSpPr>
          <p:cNvPr id="21" name="Rectangle 20"/>
          <p:cNvSpPr/>
          <p:nvPr/>
        </p:nvSpPr>
        <p:spPr bwMode="auto">
          <a:xfrm>
            <a:off x="3214034" y="5067064"/>
            <a:ext cx="400392" cy="32369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kumimoji="0" lang="en-US" sz="2400">
              <a:solidFill>
                <a:srgbClr val="000000"/>
              </a:solidFill>
            </a:endParaRPr>
          </a:p>
        </p:txBody>
      </p:sp>
      <p:sp>
        <p:nvSpPr>
          <p:cNvPr id="13" name="Oval 90"/>
          <p:cNvSpPr>
            <a:spLocks noChangeArrowheads="1"/>
          </p:cNvSpPr>
          <p:nvPr/>
        </p:nvSpPr>
        <p:spPr bwMode="auto">
          <a:xfrm>
            <a:off x="5508127" y="3083275"/>
            <a:ext cx="533553" cy="381000"/>
          </a:xfrm>
          <a:prstGeom prst="ellipse">
            <a:avLst/>
          </a:prstGeom>
          <a:noFill/>
          <a:ln w="5715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kumimoji="0" lang="en-US" sz="2400">
              <a:solidFill>
                <a:srgbClr val="000000"/>
              </a:solidFill>
            </a:endParaRPr>
          </a:p>
        </p:txBody>
      </p:sp>
      <p:sp>
        <p:nvSpPr>
          <p:cNvPr id="14" name="Oval 91"/>
          <p:cNvSpPr>
            <a:spLocks noChangeArrowheads="1"/>
          </p:cNvSpPr>
          <p:nvPr/>
        </p:nvSpPr>
        <p:spPr bwMode="auto">
          <a:xfrm>
            <a:off x="7544032" y="4686066"/>
            <a:ext cx="533553" cy="381000"/>
          </a:xfrm>
          <a:prstGeom prst="ellipse">
            <a:avLst/>
          </a:prstGeom>
          <a:noFill/>
          <a:ln w="57150">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kumimoji="0" lang="en-US" sz="2400">
              <a:solidFill>
                <a:srgbClr val="000000"/>
              </a:solidFill>
            </a:endParaRPr>
          </a:p>
        </p:txBody>
      </p:sp>
      <p:sp>
        <p:nvSpPr>
          <p:cNvPr id="25" name="Rectangle 6"/>
          <p:cNvSpPr txBox="1">
            <a:spLocks noChangeArrowheads="1"/>
          </p:cNvSpPr>
          <p:nvPr/>
        </p:nvSpPr>
        <p:spPr bwMode="auto">
          <a:xfrm>
            <a:off x="4776716" y="1222428"/>
            <a:ext cx="405338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a:lstStyle>
          <a:p>
            <a:r>
              <a:rPr kumimoji="0" lang="en-US" sz="3200" dirty="0" smtClean="0">
                <a:solidFill>
                  <a:srgbClr val="000000"/>
                </a:solidFill>
              </a:rPr>
              <a:t>Pits Filled</a:t>
            </a:r>
            <a:endParaRPr kumimoji="0" lang="en-US" sz="3200" dirty="0">
              <a:solidFill>
                <a:srgbClr val="000000"/>
              </a:solidFill>
            </a:endParaRPr>
          </a:p>
        </p:txBody>
      </p:sp>
    </p:spTree>
    <p:extLst>
      <p:ext uri="{BB962C8B-B14F-4D97-AF65-F5344CB8AC3E}">
        <p14:creationId xmlns:p14="http://schemas.microsoft.com/office/powerpoint/2010/main" val="342519070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profi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0188"/>
            <a:ext cx="8458200" cy="634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464187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1"/>
          <p:cNvSpPr>
            <a:spLocks noChangeArrowheads="1"/>
          </p:cNvSpPr>
          <p:nvPr/>
        </p:nvSpPr>
        <p:spPr bwMode="auto">
          <a:xfrm>
            <a:off x="304800" y="1295400"/>
            <a:ext cx="8458200" cy="4419600"/>
          </a:xfrm>
          <a:prstGeom prst="rect">
            <a:avLst/>
          </a:prstGeom>
          <a:solidFill>
            <a:schemeClr val="bg1">
              <a:alpha val="89803"/>
            </a:schemeClr>
          </a:solidFill>
          <a:ln w="9525">
            <a:noFill/>
            <a:miter lim="800000"/>
            <a:headEnd/>
            <a:tailEnd/>
          </a:ln>
        </p:spPr>
        <p:txBody>
          <a:bodyPr wrap="none" anchor="ctr"/>
          <a:lstStyle/>
          <a:p>
            <a:endParaRPr lang="en-US">
              <a:solidFill>
                <a:srgbClr val="EEECE1"/>
              </a:solidFill>
            </a:endParaRPr>
          </a:p>
        </p:txBody>
      </p:sp>
      <p:sp>
        <p:nvSpPr>
          <p:cNvPr id="31747" name="Rectangle 2"/>
          <p:cNvSpPr>
            <a:spLocks noGrp="1" noChangeArrowheads="1"/>
          </p:cNvSpPr>
          <p:nvPr>
            <p:ph type="title"/>
          </p:nvPr>
        </p:nvSpPr>
        <p:spPr>
          <a:xfrm>
            <a:off x="0" y="263525"/>
            <a:ext cx="9144000" cy="1143000"/>
          </a:xfrm>
        </p:spPr>
        <p:txBody>
          <a:bodyPr/>
          <a:lstStyle/>
          <a:p>
            <a:pPr eaLnBrk="1" hangingPunct="1"/>
            <a:r>
              <a:rPr lang="en-US" dirty="0" smtClean="0"/>
              <a:t>Some Algorithm Details</a:t>
            </a:r>
            <a:br>
              <a:rPr lang="en-US" dirty="0" smtClean="0"/>
            </a:br>
            <a:r>
              <a:rPr lang="en-US" dirty="0" smtClean="0"/>
              <a:t>Pit Removal: </a:t>
            </a:r>
            <a:r>
              <a:rPr lang="en-US" dirty="0" err="1" smtClean="0"/>
              <a:t>Planchon</a:t>
            </a:r>
            <a:r>
              <a:rPr lang="en-US" dirty="0" smtClean="0"/>
              <a:t> Fill Algorithm</a:t>
            </a:r>
          </a:p>
        </p:txBody>
      </p:sp>
      <p:sp>
        <p:nvSpPr>
          <p:cNvPr id="31748" name="Freeform 4"/>
          <p:cNvSpPr>
            <a:spLocks/>
          </p:cNvSpPr>
          <p:nvPr/>
        </p:nvSpPr>
        <p:spPr bwMode="auto">
          <a:xfrm>
            <a:off x="457200" y="3735388"/>
            <a:ext cx="2209800" cy="1370012"/>
          </a:xfrm>
          <a:custGeom>
            <a:avLst/>
            <a:gdLst>
              <a:gd name="T0" fmla="*/ 0 w 1392"/>
              <a:gd name="T1" fmla="*/ 2147483647 h 863"/>
              <a:gd name="T2" fmla="*/ 2147483647 w 1392"/>
              <a:gd name="T3" fmla="*/ 2147483647 h 863"/>
              <a:gd name="T4" fmla="*/ 2147483647 w 1392"/>
              <a:gd name="T5" fmla="*/ 2147483647 h 863"/>
              <a:gd name="T6" fmla="*/ 2147483647 w 1392"/>
              <a:gd name="T7" fmla="*/ 2147483647 h 863"/>
              <a:gd name="T8" fmla="*/ 2147483647 w 1392"/>
              <a:gd name="T9" fmla="*/ 2147483647 h 863"/>
              <a:gd name="T10" fmla="*/ 2147483647 w 1392"/>
              <a:gd name="T11" fmla="*/ 2147483647 h 863"/>
              <a:gd name="T12" fmla="*/ 2147483647 w 1392"/>
              <a:gd name="T13" fmla="*/ 2147483647 h 863"/>
              <a:gd name="T14" fmla="*/ 2147483647 w 1392"/>
              <a:gd name="T15" fmla="*/ 2147483647 h 863"/>
              <a:gd name="T16" fmla="*/ 2147483647 w 1392"/>
              <a:gd name="T17" fmla="*/ 2147483647 h 863"/>
              <a:gd name="T18" fmla="*/ 2147483647 w 1392"/>
              <a:gd name="T19" fmla="*/ 2147483647 h 8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92"/>
              <a:gd name="T31" fmla="*/ 0 h 863"/>
              <a:gd name="T32" fmla="*/ 1392 w 1392"/>
              <a:gd name="T33" fmla="*/ 863 h 8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92" h="863">
                <a:moveTo>
                  <a:pt x="0" y="863"/>
                </a:moveTo>
                <a:cubicBezTo>
                  <a:pt x="40" y="635"/>
                  <a:pt x="96" y="404"/>
                  <a:pt x="144" y="287"/>
                </a:cubicBezTo>
                <a:cubicBezTo>
                  <a:pt x="192" y="170"/>
                  <a:pt x="232" y="161"/>
                  <a:pt x="288" y="161"/>
                </a:cubicBezTo>
                <a:cubicBezTo>
                  <a:pt x="344" y="161"/>
                  <a:pt x="425" y="299"/>
                  <a:pt x="480" y="287"/>
                </a:cubicBezTo>
                <a:cubicBezTo>
                  <a:pt x="535" y="275"/>
                  <a:pt x="571" y="130"/>
                  <a:pt x="618" y="89"/>
                </a:cubicBezTo>
                <a:cubicBezTo>
                  <a:pt x="665" y="48"/>
                  <a:pt x="721" y="0"/>
                  <a:pt x="762" y="41"/>
                </a:cubicBezTo>
                <a:cubicBezTo>
                  <a:pt x="803" y="82"/>
                  <a:pt x="823" y="246"/>
                  <a:pt x="864" y="335"/>
                </a:cubicBezTo>
                <a:cubicBezTo>
                  <a:pt x="905" y="424"/>
                  <a:pt x="952" y="559"/>
                  <a:pt x="1008" y="575"/>
                </a:cubicBezTo>
                <a:cubicBezTo>
                  <a:pt x="1064" y="591"/>
                  <a:pt x="1136" y="391"/>
                  <a:pt x="1200" y="431"/>
                </a:cubicBezTo>
                <a:cubicBezTo>
                  <a:pt x="1264" y="471"/>
                  <a:pt x="1328" y="643"/>
                  <a:pt x="1392" y="815"/>
                </a:cubicBezTo>
              </a:path>
            </a:pathLst>
          </a:custGeom>
          <a:noFill/>
          <a:ln w="9525">
            <a:solidFill>
              <a:schemeClr val="tx1"/>
            </a:solidFill>
            <a:round/>
            <a:headEnd/>
            <a:tailEnd/>
          </a:ln>
        </p:spPr>
        <p:txBody>
          <a:bodyPr/>
          <a:lstStyle/>
          <a:p>
            <a:endParaRPr lang="en-US">
              <a:solidFill>
                <a:srgbClr val="EEECE1"/>
              </a:solidFill>
            </a:endParaRPr>
          </a:p>
        </p:txBody>
      </p:sp>
      <p:sp>
        <p:nvSpPr>
          <p:cNvPr id="31749" name="Line 8"/>
          <p:cNvSpPr>
            <a:spLocks noChangeShapeType="1"/>
          </p:cNvSpPr>
          <p:nvPr/>
        </p:nvSpPr>
        <p:spPr bwMode="auto">
          <a:xfrm flipH="1" flipV="1">
            <a:off x="2590800" y="2819400"/>
            <a:ext cx="76200" cy="2209800"/>
          </a:xfrm>
          <a:prstGeom prst="line">
            <a:avLst/>
          </a:prstGeom>
          <a:noFill/>
          <a:ln w="25400">
            <a:solidFill>
              <a:srgbClr val="FF0000"/>
            </a:solidFill>
            <a:round/>
            <a:headEnd/>
            <a:tailEnd/>
          </a:ln>
        </p:spPr>
        <p:txBody>
          <a:bodyPr/>
          <a:lstStyle/>
          <a:p>
            <a:endParaRPr lang="en-US">
              <a:solidFill>
                <a:srgbClr val="EEECE1"/>
              </a:solidFill>
            </a:endParaRPr>
          </a:p>
        </p:txBody>
      </p:sp>
      <p:sp>
        <p:nvSpPr>
          <p:cNvPr id="31750" name="Line 9"/>
          <p:cNvSpPr>
            <a:spLocks noChangeShapeType="1"/>
          </p:cNvSpPr>
          <p:nvPr/>
        </p:nvSpPr>
        <p:spPr bwMode="auto">
          <a:xfrm flipH="1">
            <a:off x="533400" y="2819400"/>
            <a:ext cx="2057400" cy="0"/>
          </a:xfrm>
          <a:prstGeom prst="line">
            <a:avLst/>
          </a:prstGeom>
          <a:noFill/>
          <a:ln w="25400">
            <a:solidFill>
              <a:srgbClr val="FF0000"/>
            </a:solidFill>
            <a:round/>
            <a:headEnd/>
            <a:tailEnd/>
          </a:ln>
        </p:spPr>
        <p:txBody>
          <a:bodyPr/>
          <a:lstStyle/>
          <a:p>
            <a:endParaRPr lang="en-US">
              <a:solidFill>
                <a:srgbClr val="EEECE1"/>
              </a:solidFill>
            </a:endParaRPr>
          </a:p>
        </p:txBody>
      </p:sp>
      <p:sp>
        <p:nvSpPr>
          <p:cNvPr id="31751" name="Line 10"/>
          <p:cNvSpPr>
            <a:spLocks noChangeShapeType="1"/>
          </p:cNvSpPr>
          <p:nvPr/>
        </p:nvSpPr>
        <p:spPr bwMode="auto">
          <a:xfrm flipV="1">
            <a:off x="457200" y="2819400"/>
            <a:ext cx="76200" cy="2286000"/>
          </a:xfrm>
          <a:prstGeom prst="line">
            <a:avLst/>
          </a:prstGeom>
          <a:noFill/>
          <a:ln w="25400">
            <a:solidFill>
              <a:srgbClr val="FF0000"/>
            </a:solidFill>
            <a:round/>
            <a:headEnd/>
            <a:tailEnd/>
          </a:ln>
        </p:spPr>
        <p:txBody>
          <a:bodyPr/>
          <a:lstStyle/>
          <a:p>
            <a:endParaRPr lang="en-US">
              <a:solidFill>
                <a:srgbClr val="EEECE1"/>
              </a:solidFill>
            </a:endParaRPr>
          </a:p>
        </p:txBody>
      </p:sp>
      <p:sp>
        <p:nvSpPr>
          <p:cNvPr id="31752" name="Freeform 11"/>
          <p:cNvSpPr>
            <a:spLocks/>
          </p:cNvSpPr>
          <p:nvPr/>
        </p:nvSpPr>
        <p:spPr bwMode="auto">
          <a:xfrm>
            <a:off x="5149850" y="4398963"/>
            <a:ext cx="336550" cy="630237"/>
          </a:xfrm>
          <a:custGeom>
            <a:avLst/>
            <a:gdLst>
              <a:gd name="T0" fmla="*/ 2147483647 w 212"/>
              <a:gd name="T1" fmla="*/ 2147483647 h 397"/>
              <a:gd name="T2" fmla="*/ 2147483647 w 212"/>
              <a:gd name="T3" fmla="*/ 2147483647 h 397"/>
              <a:gd name="T4" fmla="*/ 0 w 212"/>
              <a:gd name="T5" fmla="*/ 0 h 397"/>
              <a:gd name="T6" fmla="*/ 0 60000 65536"/>
              <a:gd name="T7" fmla="*/ 0 60000 65536"/>
              <a:gd name="T8" fmla="*/ 0 60000 65536"/>
              <a:gd name="T9" fmla="*/ 0 w 212"/>
              <a:gd name="T10" fmla="*/ 0 h 397"/>
              <a:gd name="T11" fmla="*/ 212 w 212"/>
              <a:gd name="T12" fmla="*/ 397 h 397"/>
            </a:gdLst>
            <a:ahLst/>
            <a:cxnLst>
              <a:cxn ang="T6">
                <a:pos x="T0" y="T1"/>
              </a:cxn>
              <a:cxn ang="T7">
                <a:pos x="T2" y="T3"/>
              </a:cxn>
              <a:cxn ang="T8">
                <a:pos x="T4" y="T5"/>
              </a:cxn>
            </a:cxnLst>
            <a:rect l="T9" t="T10" r="T11" b="T12"/>
            <a:pathLst>
              <a:path w="212" h="397">
                <a:moveTo>
                  <a:pt x="212" y="397"/>
                </a:moveTo>
                <a:cubicBezTo>
                  <a:pt x="193" y="348"/>
                  <a:pt x="132" y="169"/>
                  <a:pt x="97" y="103"/>
                </a:cubicBezTo>
                <a:cubicBezTo>
                  <a:pt x="62" y="37"/>
                  <a:pt x="20" y="21"/>
                  <a:pt x="0" y="0"/>
                </a:cubicBezTo>
              </a:path>
            </a:pathLst>
          </a:custGeom>
          <a:noFill/>
          <a:ln w="25400">
            <a:solidFill>
              <a:srgbClr val="FF0000"/>
            </a:solidFill>
            <a:round/>
            <a:headEnd/>
            <a:tailEnd/>
          </a:ln>
        </p:spPr>
        <p:txBody>
          <a:bodyPr/>
          <a:lstStyle/>
          <a:p>
            <a:endParaRPr lang="en-US">
              <a:solidFill>
                <a:srgbClr val="EEECE1"/>
              </a:solidFill>
            </a:endParaRPr>
          </a:p>
        </p:txBody>
      </p:sp>
      <p:sp>
        <p:nvSpPr>
          <p:cNvPr id="31753" name="Freeform 13"/>
          <p:cNvSpPr>
            <a:spLocks/>
          </p:cNvSpPr>
          <p:nvPr/>
        </p:nvSpPr>
        <p:spPr bwMode="auto">
          <a:xfrm>
            <a:off x="4725988" y="4398963"/>
            <a:ext cx="427037" cy="1587"/>
          </a:xfrm>
          <a:custGeom>
            <a:avLst/>
            <a:gdLst>
              <a:gd name="T0" fmla="*/ 2147483647 w 269"/>
              <a:gd name="T1" fmla="*/ 2147483647 h 1"/>
              <a:gd name="T2" fmla="*/ 0 w 269"/>
              <a:gd name="T3" fmla="*/ 0 h 1"/>
              <a:gd name="T4" fmla="*/ 0 60000 65536"/>
              <a:gd name="T5" fmla="*/ 0 60000 65536"/>
              <a:gd name="T6" fmla="*/ 0 w 269"/>
              <a:gd name="T7" fmla="*/ 0 h 1"/>
              <a:gd name="T8" fmla="*/ 269 w 269"/>
              <a:gd name="T9" fmla="*/ 1 h 1"/>
            </a:gdLst>
            <a:ahLst/>
            <a:cxnLst>
              <a:cxn ang="T4">
                <a:pos x="T0" y="T1"/>
              </a:cxn>
              <a:cxn ang="T5">
                <a:pos x="T2" y="T3"/>
              </a:cxn>
            </a:cxnLst>
            <a:rect l="T6" t="T7" r="T8" b="T9"/>
            <a:pathLst>
              <a:path w="269" h="1">
                <a:moveTo>
                  <a:pt x="269" y="1"/>
                </a:moveTo>
                <a:lnTo>
                  <a:pt x="0" y="0"/>
                </a:lnTo>
              </a:path>
            </a:pathLst>
          </a:custGeom>
          <a:noFill/>
          <a:ln w="25400">
            <a:solidFill>
              <a:srgbClr val="FF0000"/>
            </a:solidFill>
            <a:round/>
            <a:headEnd/>
            <a:tailEnd/>
          </a:ln>
        </p:spPr>
        <p:txBody>
          <a:bodyPr/>
          <a:lstStyle/>
          <a:p>
            <a:endParaRPr lang="en-US">
              <a:solidFill>
                <a:srgbClr val="EEECE1"/>
              </a:solidFill>
            </a:endParaRPr>
          </a:p>
        </p:txBody>
      </p:sp>
      <p:sp>
        <p:nvSpPr>
          <p:cNvPr id="31754" name="Freeform 14"/>
          <p:cNvSpPr>
            <a:spLocks/>
          </p:cNvSpPr>
          <p:nvPr/>
        </p:nvSpPr>
        <p:spPr bwMode="auto">
          <a:xfrm>
            <a:off x="4429125" y="3771900"/>
            <a:ext cx="295275" cy="647700"/>
          </a:xfrm>
          <a:custGeom>
            <a:avLst/>
            <a:gdLst>
              <a:gd name="T0" fmla="*/ 2147483647 w 186"/>
              <a:gd name="T1" fmla="*/ 2147483647 h 408"/>
              <a:gd name="T2" fmla="*/ 2147483647 w 186"/>
              <a:gd name="T3" fmla="*/ 2147483647 h 408"/>
              <a:gd name="T4" fmla="*/ 2147483647 w 186"/>
              <a:gd name="T5" fmla="*/ 2147483647 h 408"/>
              <a:gd name="T6" fmla="*/ 0 w 186"/>
              <a:gd name="T7" fmla="*/ 0 h 408"/>
              <a:gd name="T8" fmla="*/ 0 60000 65536"/>
              <a:gd name="T9" fmla="*/ 0 60000 65536"/>
              <a:gd name="T10" fmla="*/ 0 60000 65536"/>
              <a:gd name="T11" fmla="*/ 0 60000 65536"/>
              <a:gd name="T12" fmla="*/ 0 w 186"/>
              <a:gd name="T13" fmla="*/ 0 h 408"/>
              <a:gd name="T14" fmla="*/ 186 w 186"/>
              <a:gd name="T15" fmla="*/ 408 h 408"/>
            </a:gdLst>
            <a:ahLst/>
            <a:cxnLst>
              <a:cxn ang="T8">
                <a:pos x="T0" y="T1"/>
              </a:cxn>
              <a:cxn ang="T9">
                <a:pos x="T2" y="T3"/>
              </a:cxn>
              <a:cxn ang="T10">
                <a:pos x="T4" y="T5"/>
              </a:cxn>
              <a:cxn ang="T11">
                <a:pos x="T6" y="T7"/>
              </a:cxn>
            </a:cxnLst>
            <a:rect l="T12" t="T13" r="T14" b="T15"/>
            <a:pathLst>
              <a:path w="186" h="408">
                <a:moveTo>
                  <a:pt x="186" y="408"/>
                </a:moveTo>
                <a:cubicBezTo>
                  <a:pt x="175" y="382"/>
                  <a:pt x="139" y="309"/>
                  <a:pt x="120" y="252"/>
                </a:cubicBezTo>
                <a:cubicBezTo>
                  <a:pt x="101" y="195"/>
                  <a:pt x="92" y="108"/>
                  <a:pt x="72" y="66"/>
                </a:cubicBezTo>
                <a:cubicBezTo>
                  <a:pt x="52" y="24"/>
                  <a:pt x="15" y="14"/>
                  <a:pt x="0" y="0"/>
                </a:cubicBezTo>
              </a:path>
            </a:pathLst>
          </a:custGeom>
          <a:noFill/>
          <a:ln w="25400">
            <a:solidFill>
              <a:srgbClr val="FF0000"/>
            </a:solidFill>
            <a:round/>
            <a:headEnd/>
            <a:tailEnd/>
          </a:ln>
        </p:spPr>
        <p:txBody>
          <a:bodyPr/>
          <a:lstStyle/>
          <a:p>
            <a:endParaRPr lang="en-US">
              <a:solidFill>
                <a:srgbClr val="EEECE1"/>
              </a:solidFill>
            </a:endParaRPr>
          </a:p>
        </p:txBody>
      </p:sp>
      <p:sp>
        <p:nvSpPr>
          <p:cNvPr id="31755" name="Freeform 15"/>
          <p:cNvSpPr>
            <a:spLocks/>
          </p:cNvSpPr>
          <p:nvPr/>
        </p:nvSpPr>
        <p:spPr bwMode="auto">
          <a:xfrm>
            <a:off x="3352800" y="3781425"/>
            <a:ext cx="1085850" cy="1588"/>
          </a:xfrm>
          <a:custGeom>
            <a:avLst/>
            <a:gdLst>
              <a:gd name="T0" fmla="*/ 2147483647 w 684"/>
              <a:gd name="T1" fmla="*/ 0 h 1"/>
              <a:gd name="T2" fmla="*/ 0 w 684"/>
              <a:gd name="T3" fmla="*/ 0 h 1"/>
              <a:gd name="T4" fmla="*/ 0 60000 65536"/>
              <a:gd name="T5" fmla="*/ 0 60000 65536"/>
              <a:gd name="T6" fmla="*/ 0 w 684"/>
              <a:gd name="T7" fmla="*/ 0 h 1"/>
              <a:gd name="T8" fmla="*/ 684 w 684"/>
              <a:gd name="T9" fmla="*/ 1 h 1"/>
            </a:gdLst>
            <a:ahLst/>
            <a:cxnLst>
              <a:cxn ang="T4">
                <a:pos x="T0" y="T1"/>
              </a:cxn>
              <a:cxn ang="T5">
                <a:pos x="T2" y="T3"/>
              </a:cxn>
            </a:cxnLst>
            <a:rect l="T6" t="T7" r="T8" b="T9"/>
            <a:pathLst>
              <a:path w="684" h="1">
                <a:moveTo>
                  <a:pt x="684" y="0"/>
                </a:moveTo>
                <a:lnTo>
                  <a:pt x="0" y="0"/>
                </a:lnTo>
              </a:path>
            </a:pathLst>
          </a:custGeom>
          <a:noFill/>
          <a:ln w="25400">
            <a:solidFill>
              <a:srgbClr val="FF0000"/>
            </a:solidFill>
            <a:round/>
            <a:headEnd/>
            <a:tailEnd/>
          </a:ln>
        </p:spPr>
        <p:txBody>
          <a:bodyPr/>
          <a:lstStyle/>
          <a:p>
            <a:endParaRPr lang="en-US">
              <a:solidFill>
                <a:srgbClr val="EEECE1"/>
              </a:solidFill>
            </a:endParaRPr>
          </a:p>
        </p:txBody>
      </p:sp>
      <p:sp>
        <p:nvSpPr>
          <p:cNvPr id="31756" name="Freeform 16"/>
          <p:cNvSpPr>
            <a:spLocks/>
          </p:cNvSpPr>
          <p:nvPr/>
        </p:nvSpPr>
        <p:spPr bwMode="auto">
          <a:xfrm>
            <a:off x="3276600" y="3771900"/>
            <a:ext cx="85725" cy="1333500"/>
          </a:xfrm>
          <a:custGeom>
            <a:avLst/>
            <a:gdLst>
              <a:gd name="T0" fmla="*/ 0 w 54"/>
              <a:gd name="T1" fmla="*/ 2147483647 h 840"/>
              <a:gd name="T2" fmla="*/ 2147483647 w 54"/>
              <a:gd name="T3" fmla="*/ 0 h 840"/>
              <a:gd name="T4" fmla="*/ 0 60000 65536"/>
              <a:gd name="T5" fmla="*/ 0 60000 65536"/>
              <a:gd name="T6" fmla="*/ 0 w 54"/>
              <a:gd name="T7" fmla="*/ 0 h 840"/>
              <a:gd name="T8" fmla="*/ 54 w 54"/>
              <a:gd name="T9" fmla="*/ 840 h 840"/>
            </a:gdLst>
            <a:ahLst/>
            <a:cxnLst>
              <a:cxn ang="T4">
                <a:pos x="T0" y="T1"/>
              </a:cxn>
              <a:cxn ang="T5">
                <a:pos x="T2" y="T3"/>
              </a:cxn>
            </a:cxnLst>
            <a:rect l="T6" t="T7" r="T8" b="T9"/>
            <a:pathLst>
              <a:path w="54" h="840">
                <a:moveTo>
                  <a:pt x="0" y="840"/>
                </a:moveTo>
                <a:lnTo>
                  <a:pt x="54" y="0"/>
                </a:lnTo>
              </a:path>
            </a:pathLst>
          </a:custGeom>
          <a:noFill/>
          <a:ln w="25400">
            <a:solidFill>
              <a:srgbClr val="FF0000"/>
            </a:solidFill>
            <a:round/>
            <a:headEnd/>
            <a:tailEnd/>
          </a:ln>
        </p:spPr>
        <p:txBody>
          <a:bodyPr/>
          <a:lstStyle/>
          <a:p>
            <a:endParaRPr lang="en-US">
              <a:solidFill>
                <a:srgbClr val="EEECE1"/>
              </a:solidFill>
            </a:endParaRPr>
          </a:p>
        </p:txBody>
      </p:sp>
      <p:sp>
        <p:nvSpPr>
          <p:cNvPr id="111629" name="Text Box 26"/>
          <p:cNvSpPr txBox="1">
            <a:spLocks noChangeArrowheads="1"/>
          </p:cNvSpPr>
          <p:nvPr/>
        </p:nvSpPr>
        <p:spPr bwMode="auto">
          <a:xfrm>
            <a:off x="533400" y="1933575"/>
            <a:ext cx="2057400" cy="523875"/>
          </a:xfrm>
          <a:prstGeom prst="rect">
            <a:avLst/>
          </a:prstGeom>
          <a:noFill/>
          <a:ln w="9525">
            <a:noFill/>
            <a:miter lim="800000"/>
            <a:headEnd/>
            <a:tailEnd/>
          </a:ln>
        </p:spPr>
        <p:txBody>
          <a:bodyPr>
            <a:spAutoFit/>
          </a:bodyPr>
          <a:lstStyle/>
          <a:p>
            <a:pPr>
              <a:spcBef>
                <a:spcPct val="50000"/>
              </a:spcBef>
              <a:defRPr/>
            </a:pPr>
            <a:r>
              <a:rPr lang="en-US" sz="2800" dirty="0">
                <a:solidFill>
                  <a:srgbClr val="1F497D"/>
                </a:solidFill>
                <a:latin typeface="Calibri"/>
              </a:rPr>
              <a:t>Initialization</a:t>
            </a:r>
          </a:p>
        </p:txBody>
      </p:sp>
      <p:sp>
        <p:nvSpPr>
          <p:cNvPr id="111630" name="Text Box 27"/>
          <p:cNvSpPr txBox="1">
            <a:spLocks noChangeArrowheads="1"/>
          </p:cNvSpPr>
          <p:nvPr/>
        </p:nvSpPr>
        <p:spPr bwMode="auto">
          <a:xfrm>
            <a:off x="3124200" y="1857375"/>
            <a:ext cx="2590800" cy="523875"/>
          </a:xfrm>
          <a:prstGeom prst="rect">
            <a:avLst/>
          </a:prstGeom>
          <a:noFill/>
          <a:ln w="9525">
            <a:noFill/>
            <a:miter lim="800000"/>
            <a:headEnd/>
            <a:tailEnd/>
          </a:ln>
        </p:spPr>
        <p:txBody>
          <a:bodyPr>
            <a:spAutoFit/>
          </a:bodyPr>
          <a:lstStyle/>
          <a:p>
            <a:pPr>
              <a:spcBef>
                <a:spcPct val="50000"/>
              </a:spcBef>
              <a:defRPr/>
            </a:pPr>
            <a:r>
              <a:rPr lang="en-US" sz="2800">
                <a:solidFill>
                  <a:srgbClr val="1F497D"/>
                </a:solidFill>
                <a:latin typeface="Calibri"/>
              </a:rPr>
              <a:t>1</a:t>
            </a:r>
            <a:r>
              <a:rPr lang="en-US" sz="2800" baseline="30000">
                <a:solidFill>
                  <a:srgbClr val="1F497D"/>
                </a:solidFill>
                <a:latin typeface="Calibri"/>
              </a:rPr>
              <a:t>st</a:t>
            </a:r>
            <a:r>
              <a:rPr lang="en-US" sz="2800">
                <a:solidFill>
                  <a:srgbClr val="1F497D"/>
                </a:solidFill>
                <a:latin typeface="Calibri"/>
              </a:rPr>
              <a:t> Pass</a:t>
            </a:r>
          </a:p>
        </p:txBody>
      </p:sp>
      <p:sp>
        <p:nvSpPr>
          <p:cNvPr id="111631" name="Text Box 28"/>
          <p:cNvSpPr txBox="1">
            <a:spLocks noChangeArrowheads="1"/>
          </p:cNvSpPr>
          <p:nvPr/>
        </p:nvSpPr>
        <p:spPr bwMode="auto">
          <a:xfrm>
            <a:off x="6324600" y="1828800"/>
            <a:ext cx="2286000" cy="523875"/>
          </a:xfrm>
          <a:prstGeom prst="rect">
            <a:avLst/>
          </a:prstGeom>
          <a:noFill/>
          <a:ln w="9525">
            <a:noFill/>
            <a:miter lim="800000"/>
            <a:headEnd/>
            <a:tailEnd/>
          </a:ln>
        </p:spPr>
        <p:txBody>
          <a:bodyPr>
            <a:spAutoFit/>
          </a:bodyPr>
          <a:lstStyle/>
          <a:p>
            <a:pPr>
              <a:spcBef>
                <a:spcPct val="50000"/>
              </a:spcBef>
              <a:defRPr/>
            </a:pPr>
            <a:r>
              <a:rPr lang="en-US" sz="2800">
                <a:solidFill>
                  <a:srgbClr val="1F497D"/>
                </a:solidFill>
                <a:latin typeface="Calibri"/>
              </a:rPr>
              <a:t>2</a:t>
            </a:r>
            <a:r>
              <a:rPr lang="en-US" sz="2800" baseline="30000">
                <a:solidFill>
                  <a:srgbClr val="1F497D"/>
                </a:solidFill>
                <a:latin typeface="Calibri"/>
              </a:rPr>
              <a:t>nd</a:t>
            </a:r>
            <a:r>
              <a:rPr lang="en-US" sz="2800">
                <a:solidFill>
                  <a:srgbClr val="1F497D"/>
                </a:solidFill>
                <a:latin typeface="Calibri"/>
              </a:rPr>
              <a:t> Pass</a:t>
            </a:r>
          </a:p>
        </p:txBody>
      </p:sp>
      <p:sp>
        <p:nvSpPr>
          <p:cNvPr id="31760" name="Line 29"/>
          <p:cNvSpPr>
            <a:spLocks noChangeShapeType="1"/>
          </p:cNvSpPr>
          <p:nvPr/>
        </p:nvSpPr>
        <p:spPr bwMode="auto">
          <a:xfrm flipH="1">
            <a:off x="3733800" y="2895600"/>
            <a:ext cx="1524000" cy="0"/>
          </a:xfrm>
          <a:prstGeom prst="line">
            <a:avLst/>
          </a:prstGeom>
          <a:noFill/>
          <a:ln w="9525">
            <a:solidFill>
              <a:schemeClr val="tx1"/>
            </a:solidFill>
            <a:round/>
            <a:headEnd type="oval" w="med" len="med"/>
            <a:tailEnd type="triangle" w="med" len="med"/>
          </a:ln>
        </p:spPr>
        <p:txBody>
          <a:bodyPr/>
          <a:lstStyle/>
          <a:p>
            <a:endParaRPr lang="en-US">
              <a:solidFill>
                <a:srgbClr val="EEECE1"/>
              </a:solidFill>
            </a:endParaRPr>
          </a:p>
        </p:txBody>
      </p:sp>
      <p:sp>
        <p:nvSpPr>
          <p:cNvPr id="31761" name="Line 30"/>
          <p:cNvSpPr>
            <a:spLocks noChangeShapeType="1"/>
          </p:cNvSpPr>
          <p:nvPr/>
        </p:nvSpPr>
        <p:spPr bwMode="auto">
          <a:xfrm>
            <a:off x="6477000" y="2895600"/>
            <a:ext cx="1600200" cy="0"/>
          </a:xfrm>
          <a:prstGeom prst="line">
            <a:avLst/>
          </a:prstGeom>
          <a:noFill/>
          <a:ln w="9525">
            <a:solidFill>
              <a:schemeClr val="tx1"/>
            </a:solidFill>
            <a:round/>
            <a:headEnd type="oval" w="med" len="med"/>
            <a:tailEnd type="triangle" w="med" len="med"/>
          </a:ln>
        </p:spPr>
        <p:txBody>
          <a:bodyPr/>
          <a:lstStyle/>
          <a:p>
            <a:endParaRPr lang="en-US">
              <a:solidFill>
                <a:srgbClr val="EEECE1"/>
              </a:solidFill>
            </a:endParaRPr>
          </a:p>
        </p:txBody>
      </p:sp>
      <p:sp>
        <p:nvSpPr>
          <p:cNvPr id="31762" name="Freeform 33"/>
          <p:cNvSpPr>
            <a:spLocks/>
          </p:cNvSpPr>
          <p:nvPr/>
        </p:nvSpPr>
        <p:spPr bwMode="auto">
          <a:xfrm>
            <a:off x="3276600" y="3733800"/>
            <a:ext cx="2209800" cy="1370013"/>
          </a:xfrm>
          <a:custGeom>
            <a:avLst/>
            <a:gdLst>
              <a:gd name="T0" fmla="*/ 0 w 1392"/>
              <a:gd name="T1" fmla="*/ 2147483647 h 863"/>
              <a:gd name="T2" fmla="*/ 2147483647 w 1392"/>
              <a:gd name="T3" fmla="*/ 2147483647 h 863"/>
              <a:gd name="T4" fmla="*/ 2147483647 w 1392"/>
              <a:gd name="T5" fmla="*/ 2147483647 h 863"/>
              <a:gd name="T6" fmla="*/ 2147483647 w 1392"/>
              <a:gd name="T7" fmla="*/ 2147483647 h 863"/>
              <a:gd name="T8" fmla="*/ 2147483647 w 1392"/>
              <a:gd name="T9" fmla="*/ 2147483647 h 863"/>
              <a:gd name="T10" fmla="*/ 2147483647 w 1392"/>
              <a:gd name="T11" fmla="*/ 2147483647 h 863"/>
              <a:gd name="T12" fmla="*/ 2147483647 w 1392"/>
              <a:gd name="T13" fmla="*/ 2147483647 h 863"/>
              <a:gd name="T14" fmla="*/ 2147483647 w 1392"/>
              <a:gd name="T15" fmla="*/ 2147483647 h 863"/>
              <a:gd name="T16" fmla="*/ 2147483647 w 1392"/>
              <a:gd name="T17" fmla="*/ 2147483647 h 863"/>
              <a:gd name="T18" fmla="*/ 2147483647 w 1392"/>
              <a:gd name="T19" fmla="*/ 2147483647 h 8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92"/>
              <a:gd name="T31" fmla="*/ 0 h 863"/>
              <a:gd name="T32" fmla="*/ 1392 w 1392"/>
              <a:gd name="T33" fmla="*/ 863 h 8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92" h="863">
                <a:moveTo>
                  <a:pt x="0" y="863"/>
                </a:moveTo>
                <a:cubicBezTo>
                  <a:pt x="40" y="635"/>
                  <a:pt x="96" y="404"/>
                  <a:pt x="144" y="287"/>
                </a:cubicBezTo>
                <a:cubicBezTo>
                  <a:pt x="192" y="170"/>
                  <a:pt x="232" y="161"/>
                  <a:pt x="288" y="161"/>
                </a:cubicBezTo>
                <a:cubicBezTo>
                  <a:pt x="344" y="161"/>
                  <a:pt x="425" y="299"/>
                  <a:pt x="480" y="287"/>
                </a:cubicBezTo>
                <a:cubicBezTo>
                  <a:pt x="535" y="275"/>
                  <a:pt x="571" y="130"/>
                  <a:pt x="618" y="89"/>
                </a:cubicBezTo>
                <a:cubicBezTo>
                  <a:pt x="665" y="48"/>
                  <a:pt x="721" y="0"/>
                  <a:pt x="762" y="41"/>
                </a:cubicBezTo>
                <a:cubicBezTo>
                  <a:pt x="803" y="82"/>
                  <a:pt x="823" y="246"/>
                  <a:pt x="864" y="335"/>
                </a:cubicBezTo>
                <a:cubicBezTo>
                  <a:pt x="905" y="424"/>
                  <a:pt x="952" y="559"/>
                  <a:pt x="1008" y="575"/>
                </a:cubicBezTo>
                <a:cubicBezTo>
                  <a:pt x="1064" y="591"/>
                  <a:pt x="1136" y="391"/>
                  <a:pt x="1200" y="431"/>
                </a:cubicBezTo>
                <a:cubicBezTo>
                  <a:pt x="1264" y="471"/>
                  <a:pt x="1328" y="643"/>
                  <a:pt x="1392" y="815"/>
                </a:cubicBezTo>
              </a:path>
            </a:pathLst>
          </a:custGeom>
          <a:noFill/>
          <a:ln w="9525">
            <a:solidFill>
              <a:schemeClr val="tx1"/>
            </a:solidFill>
            <a:round/>
            <a:headEnd/>
            <a:tailEnd/>
          </a:ln>
        </p:spPr>
        <p:txBody>
          <a:bodyPr/>
          <a:lstStyle/>
          <a:p>
            <a:endParaRPr lang="en-US">
              <a:solidFill>
                <a:srgbClr val="EEECE1"/>
              </a:solidFill>
            </a:endParaRPr>
          </a:p>
        </p:txBody>
      </p:sp>
      <p:sp>
        <p:nvSpPr>
          <p:cNvPr id="31763" name="Freeform 34"/>
          <p:cNvSpPr>
            <a:spLocks/>
          </p:cNvSpPr>
          <p:nvPr/>
        </p:nvSpPr>
        <p:spPr bwMode="auto">
          <a:xfrm>
            <a:off x="8197850" y="4398963"/>
            <a:ext cx="336550" cy="630237"/>
          </a:xfrm>
          <a:custGeom>
            <a:avLst/>
            <a:gdLst>
              <a:gd name="T0" fmla="*/ 2147483647 w 212"/>
              <a:gd name="T1" fmla="*/ 2147483647 h 397"/>
              <a:gd name="T2" fmla="*/ 2147483647 w 212"/>
              <a:gd name="T3" fmla="*/ 2147483647 h 397"/>
              <a:gd name="T4" fmla="*/ 0 w 212"/>
              <a:gd name="T5" fmla="*/ 0 h 397"/>
              <a:gd name="T6" fmla="*/ 0 60000 65536"/>
              <a:gd name="T7" fmla="*/ 0 60000 65536"/>
              <a:gd name="T8" fmla="*/ 0 60000 65536"/>
              <a:gd name="T9" fmla="*/ 0 w 212"/>
              <a:gd name="T10" fmla="*/ 0 h 397"/>
              <a:gd name="T11" fmla="*/ 212 w 212"/>
              <a:gd name="T12" fmla="*/ 397 h 397"/>
            </a:gdLst>
            <a:ahLst/>
            <a:cxnLst>
              <a:cxn ang="T6">
                <a:pos x="T0" y="T1"/>
              </a:cxn>
              <a:cxn ang="T7">
                <a:pos x="T2" y="T3"/>
              </a:cxn>
              <a:cxn ang="T8">
                <a:pos x="T4" y="T5"/>
              </a:cxn>
            </a:cxnLst>
            <a:rect l="T9" t="T10" r="T11" b="T12"/>
            <a:pathLst>
              <a:path w="212" h="397">
                <a:moveTo>
                  <a:pt x="212" y="397"/>
                </a:moveTo>
                <a:cubicBezTo>
                  <a:pt x="193" y="348"/>
                  <a:pt x="132" y="169"/>
                  <a:pt x="97" y="103"/>
                </a:cubicBezTo>
                <a:cubicBezTo>
                  <a:pt x="62" y="37"/>
                  <a:pt x="20" y="21"/>
                  <a:pt x="0" y="0"/>
                </a:cubicBezTo>
              </a:path>
            </a:pathLst>
          </a:custGeom>
          <a:noFill/>
          <a:ln w="25400">
            <a:solidFill>
              <a:srgbClr val="FF0000"/>
            </a:solidFill>
            <a:round/>
            <a:headEnd/>
            <a:tailEnd/>
          </a:ln>
        </p:spPr>
        <p:txBody>
          <a:bodyPr/>
          <a:lstStyle/>
          <a:p>
            <a:endParaRPr lang="en-US">
              <a:solidFill>
                <a:srgbClr val="EEECE1"/>
              </a:solidFill>
            </a:endParaRPr>
          </a:p>
        </p:txBody>
      </p:sp>
      <p:sp>
        <p:nvSpPr>
          <p:cNvPr id="31764" name="Freeform 35"/>
          <p:cNvSpPr>
            <a:spLocks/>
          </p:cNvSpPr>
          <p:nvPr/>
        </p:nvSpPr>
        <p:spPr bwMode="auto">
          <a:xfrm>
            <a:off x="7773988" y="4398963"/>
            <a:ext cx="427037" cy="1587"/>
          </a:xfrm>
          <a:custGeom>
            <a:avLst/>
            <a:gdLst>
              <a:gd name="T0" fmla="*/ 2147483647 w 269"/>
              <a:gd name="T1" fmla="*/ 2147483647 h 1"/>
              <a:gd name="T2" fmla="*/ 0 w 269"/>
              <a:gd name="T3" fmla="*/ 0 h 1"/>
              <a:gd name="T4" fmla="*/ 0 60000 65536"/>
              <a:gd name="T5" fmla="*/ 0 60000 65536"/>
              <a:gd name="T6" fmla="*/ 0 w 269"/>
              <a:gd name="T7" fmla="*/ 0 h 1"/>
              <a:gd name="T8" fmla="*/ 269 w 269"/>
              <a:gd name="T9" fmla="*/ 1 h 1"/>
            </a:gdLst>
            <a:ahLst/>
            <a:cxnLst>
              <a:cxn ang="T4">
                <a:pos x="T0" y="T1"/>
              </a:cxn>
              <a:cxn ang="T5">
                <a:pos x="T2" y="T3"/>
              </a:cxn>
            </a:cxnLst>
            <a:rect l="T6" t="T7" r="T8" b="T9"/>
            <a:pathLst>
              <a:path w="269" h="1">
                <a:moveTo>
                  <a:pt x="269" y="1"/>
                </a:moveTo>
                <a:lnTo>
                  <a:pt x="0" y="0"/>
                </a:lnTo>
              </a:path>
            </a:pathLst>
          </a:custGeom>
          <a:noFill/>
          <a:ln w="25400">
            <a:solidFill>
              <a:srgbClr val="FF0000"/>
            </a:solidFill>
            <a:round/>
            <a:headEnd/>
            <a:tailEnd/>
          </a:ln>
        </p:spPr>
        <p:txBody>
          <a:bodyPr/>
          <a:lstStyle/>
          <a:p>
            <a:endParaRPr lang="en-US">
              <a:solidFill>
                <a:srgbClr val="EEECE1"/>
              </a:solidFill>
            </a:endParaRPr>
          </a:p>
        </p:txBody>
      </p:sp>
      <p:sp>
        <p:nvSpPr>
          <p:cNvPr id="31765" name="Freeform 36"/>
          <p:cNvSpPr>
            <a:spLocks/>
          </p:cNvSpPr>
          <p:nvPr/>
        </p:nvSpPr>
        <p:spPr bwMode="auto">
          <a:xfrm>
            <a:off x="7477125" y="3771900"/>
            <a:ext cx="295275" cy="647700"/>
          </a:xfrm>
          <a:custGeom>
            <a:avLst/>
            <a:gdLst>
              <a:gd name="T0" fmla="*/ 2147483647 w 186"/>
              <a:gd name="T1" fmla="*/ 2147483647 h 408"/>
              <a:gd name="T2" fmla="*/ 2147483647 w 186"/>
              <a:gd name="T3" fmla="*/ 2147483647 h 408"/>
              <a:gd name="T4" fmla="*/ 2147483647 w 186"/>
              <a:gd name="T5" fmla="*/ 2147483647 h 408"/>
              <a:gd name="T6" fmla="*/ 0 w 186"/>
              <a:gd name="T7" fmla="*/ 0 h 408"/>
              <a:gd name="T8" fmla="*/ 0 60000 65536"/>
              <a:gd name="T9" fmla="*/ 0 60000 65536"/>
              <a:gd name="T10" fmla="*/ 0 60000 65536"/>
              <a:gd name="T11" fmla="*/ 0 60000 65536"/>
              <a:gd name="T12" fmla="*/ 0 w 186"/>
              <a:gd name="T13" fmla="*/ 0 h 408"/>
              <a:gd name="T14" fmla="*/ 186 w 186"/>
              <a:gd name="T15" fmla="*/ 408 h 408"/>
            </a:gdLst>
            <a:ahLst/>
            <a:cxnLst>
              <a:cxn ang="T8">
                <a:pos x="T0" y="T1"/>
              </a:cxn>
              <a:cxn ang="T9">
                <a:pos x="T2" y="T3"/>
              </a:cxn>
              <a:cxn ang="T10">
                <a:pos x="T4" y="T5"/>
              </a:cxn>
              <a:cxn ang="T11">
                <a:pos x="T6" y="T7"/>
              </a:cxn>
            </a:cxnLst>
            <a:rect l="T12" t="T13" r="T14" b="T15"/>
            <a:pathLst>
              <a:path w="186" h="408">
                <a:moveTo>
                  <a:pt x="186" y="408"/>
                </a:moveTo>
                <a:cubicBezTo>
                  <a:pt x="175" y="382"/>
                  <a:pt x="139" y="309"/>
                  <a:pt x="120" y="252"/>
                </a:cubicBezTo>
                <a:cubicBezTo>
                  <a:pt x="101" y="195"/>
                  <a:pt x="92" y="108"/>
                  <a:pt x="72" y="66"/>
                </a:cubicBezTo>
                <a:cubicBezTo>
                  <a:pt x="52" y="24"/>
                  <a:pt x="15" y="14"/>
                  <a:pt x="0" y="0"/>
                </a:cubicBezTo>
              </a:path>
            </a:pathLst>
          </a:custGeom>
          <a:noFill/>
          <a:ln w="25400">
            <a:solidFill>
              <a:srgbClr val="FF0000"/>
            </a:solidFill>
            <a:round/>
            <a:headEnd/>
            <a:tailEnd/>
          </a:ln>
        </p:spPr>
        <p:txBody>
          <a:bodyPr/>
          <a:lstStyle/>
          <a:p>
            <a:endParaRPr lang="en-US">
              <a:solidFill>
                <a:srgbClr val="EEECE1"/>
              </a:solidFill>
            </a:endParaRPr>
          </a:p>
        </p:txBody>
      </p:sp>
      <p:sp>
        <p:nvSpPr>
          <p:cNvPr id="31766" name="Freeform 37"/>
          <p:cNvSpPr>
            <a:spLocks/>
          </p:cNvSpPr>
          <p:nvPr/>
        </p:nvSpPr>
        <p:spPr bwMode="auto">
          <a:xfrm>
            <a:off x="7239000" y="3767138"/>
            <a:ext cx="242888" cy="214312"/>
          </a:xfrm>
          <a:custGeom>
            <a:avLst/>
            <a:gdLst>
              <a:gd name="T0" fmla="*/ 2147483647 w 153"/>
              <a:gd name="T1" fmla="*/ 0 h 135"/>
              <a:gd name="T2" fmla="*/ 2147483647 w 153"/>
              <a:gd name="T3" fmla="*/ 2147483647 h 135"/>
              <a:gd name="T4" fmla="*/ 0 w 153"/>
              <a:gd name="T5" fmla="*/ 2147483647 h 135"/>
              <a:gd name="T6" fmla="*/ 0 60000 65536"/>
              <a:gd name="T7" fmla="*/ 0 60000 65536"/>
              <a:gd name="T8" fmla="*/ 0 60000 65536"/>
              <a:gd name="T9" fmla="*/ 0 w 153"/>
              <a:gd name="T10" fmla="*/ 0 h 135"/>
              <a:gd name="T11" fmla="*/ 153 w 153"/>
              <a:gd name="T12" fmla="*/ 135 h 135"/>
            </a:gdLst>
            <a:ahLst/>
            <a:cxnLst>
              <a:cxn ang="T6">
                <a:pos x="T0" y="T1"/>
              </a:cxn>
              <a:cxn ang="T7">
                <a:pos x="T2" y="T3"/>
              </a:cxn>
              <a:cxn ang="T8">
                <a:pos x="T4" y="T5"/>
              </a:cxn>
            </a:cxnLst>
            <a:rect l="T9" t="T10" r="T11" b="T12"/>
            <a:pathLst>
              <a:path w="153" h="135">
                <a:moveTo>
                  <a:pt x="153" y="0"/>
                </a:moveTo>
                <a:cubicBezTo>
                  <a:pt x="139" y="6"/>
                  <a:pt x="91" y="17"/>
                  <a:pt x="66" y="39"/>
                </a:cubicBezTo>
                <a:cubicBezTo>
                  <a:pt x="41" y="61"/>
                  <a:pt x="14" y="115"/>
                  <a:pt x="0" y="135"/>
                </a:cubicBezTo>
              </a:path>
            </a:pathLst>
          </a:custGeom>
          <a:noFill/>
          <a:ln w="25400">
            <a:solidFill>
              <a:srgbClr val="FF0000"/>
            </a:solidFill>
            <a:round/>
            <a:headEnd/>
            <a:tailEnd/>
          </a:ln>
        </p:spPr>
        <p:txBody>
          <a:bodyPr/>
          <a:lstStyle/>
          <a:p>
            <a:endParaRPr lang="en-US">
              <a:solidFill>
                <a:srgbClr val="EEECE1"/>
              </a:solidFill>
            </a:endParaRPr>
          </a:p>
        </p:txBody>
      </p:sp>
      <p:sp>
        <p:nvSpPr>
          <p:cNvPr id="31767" name="Freeform 38"/>
          <p:cNvSpPr>
            <a:spLocks/>
          </p:cNvSpPr>
          <p:nvPr/>
        </p:nvSpPr>
        <p:spPr bwMode="auto">
          <a:xfrm>
            <a:off x="6324600" y="3989388"/>
            <a:ext cx="409575" cy="1116012"/>
          </a:xfrm>
          <a:custGeom>
            <a:avLst/>
            <a:gdLst>
              <a:gd name="T0" fmla="*/ 0 w 258"/>
              <a:gd name="T1" fmla="*/ 2147483647 h 703"/>
              <a:gd name="T2" fmla="*/ 2147483647 w 258"/>
              <a:gd name="T3" fmla="*/ 2147483647 h 703"/>
              <a:gd name="T4" fmla="*/ 2147483647 w 258"/>
              <a:gd name="T5" fmla="*/ 2147483647 h 703"/>
              <a:gd name="T6" fmla="*/ 2147483647 w 258"/>
              <a:gd name="T7" fmla="*/ 2147483647 h 703"/>
              <a:gd name="T8" fmla="*/ 2147483647 w 258"/>
              <a:gd name="T9" fmla="*/ 2147483647 h 703"/>
              <a:gd name="T10" fmla="*/ 0 60000 65536"/>
              <a:gd name="T11" fmla="*/ 0 60000 65536"/>
              <a:gd name="T12" fmla="*/ 0 60000 65536"/>
              <a:gd name="T13" fmla="*/ 0 60000 65536"/>
              <a:gd name="T14" fmla="*/ 0 60000 65536"/>
              <a:gd name="T15" fmla="*/ 0 w 258"/>
              <a:gd name="T16" fmla="*/ 0 h 703"/>
              <a:gd name="T17" fmla="*/ 258 w 258"/>
              <a:gd name="T18" fmla="*/ 703 h 703"/>
            </a:gdLst>
            <a:ahLst/>
            <a:cxnLst>
              <a:cxn ang="T10">
                <a:pos x="T0" y="T1"/>
              </a:cxn>
              <a:cxn ang="T11">
                <a:pos x="T2" y="T3"/>
              </a:cxn>
              <a:cxn ang="T12">
                <a:pos x="T4" y="T5"/>
              </a:cxn>
              <a:cxn ang="T13">
                <a:pos x="T6" y="T7"/>
              </a:cxn>
              <a:cxn ang="T14">
                <a:pos x="T8" y="T9"/>
              </a:cxn>
            </a:cxnLst>
            <a:rect l="T15" t="T16" r="T17" b="T18"/>
            <a:pathLst>
              <a:path w="258" h="703">
                <a:moveTo>
                  <a:pt x="0" y="703"/>
                </a:moveTo>
                <a:lnTo>
                  <a:pt x="66" y="358"/>
                </a:lnTo>
                <a:cubicBezTo>
                  <a:pt x="92" y="254"/>
                  <a:pt x="134" y="136"/>
                  <a:pt x="159" y="79"/>
                </a:cubicBezTo>
                <a:cubicBezTo>
                  <a:pt x="184" y="23"/>
                  <a:pt x="202" y="26"/>
                  <a:pt x="219" y="13"/>
                </a:cubicBezTo>
                <a:cubicBezTo>
                  <a:pt x="236" y="0"/>
                  <a:pt x="250" y="3"/>
                  <a:pt x="258" y="1"/>
                </a:cubicBezTo>
              </a:path>
            </a:pathLst>
          </a:custGeom>
          <a:noFill/>
          <a:ln w="25400">
            <a:solidFill>
              <a:srgbClr val="FF0000"/>
            </a:solidFill>
            <a:round/>
            <a:headEnd/>
            <a:tailEnd/>
          </a:ln>
        </p:spPr>
        <p:txBody>
          <a:bodyPr/>
          <a:lstStyle/>
          <a:p>
            <a:endParaRPr lang="en-US">
              <a:solidFill>
                <a:srgbClr val="EEECE1"/>
              </a:solidFill>
            </a:endParaRPr>
          </a:p>
        </p:txBody>
      </p:sp>
      <p:sp>
        <p:nvSpPr>
          <p:cNvPr id="31768" name="Line 40"/>
          <p:cNvSpPr>
            <a:spLocks noChangeShapeType="1"/>
          </p:cNvSpPr>
          <p:nvPr/>
        </p:nvSpPr>
        <p:spPr bwMode="auto">
          <a:xfrm>
            <a:off x="6715125" y="3990975"/>
            <a:ext cx="533400" cy="0"/>
          </a:xfrm>
          <a:prstGeom prst="line">
            <a:avLst/>
          </a:prstGeom>
          <a:noFill/>
          <a:ln w="25400">
            <a:solidFill>
              <a:srgbClr val="FF0000"/>
            </a:solidFill>
            <a:round/>
            <a:headEnd/>
            <a:tailEnd/>
          </a:ln>
        </p:spPr>
        <p:txBody>
          <a:bodyPr/>
          <a:lstStyle/>
          <a:p>
            <a:endParaRPr lang="en-US">
              <a:solidFill>
                <a:srgbClr val="EEECE1"/>
              </a:solidFill>
            </a:endParaRPr>
          </a:p>
        </p:txBody>
      </p:sp>
      <p:sp>
        <p:nvSpPr>
          <p:cNvPr id="31769" name="Freeform 39"/>
          <p:cNvSpPr>
            <a:spLocks/>
          </p:cNvSpPr>
          <p:nvPr/>
        </p:nvSpPr>
        <p:spPr bwMode="auto">
          <a:xfrm>
            <a:off x="6324600" y="3733800"/>
            <a:ext cx="2209800" cy="1370013"/>
          </a:xfrm>
          <a:custGeom>
            <a:avLst/>
            <a:gdLst>
              <a:gd name="T0" fmla="*/ 0 w 1392"/>
              <a:gd name="T1" fmla="*/ 2147483647 h 863"/>
              <a:gd name="T2" fmla="*/ 2147483647 w 1392"/>
              <a:gd name="T3" fmla="*/ 2147483647 h 863"/>
              <a:gd name="T4" fmla="*/ 2147483647 w 1392"/>
              <a:gd name="T5" fmla="*/ 2147483647 h 863"/>
              <a:gd name="T6" fmla="*/ 2147483647 w 1392"/>
              <a:gd name="T7" fmla="*/ 2147483647 h 863"/>
              <a:gd name="T8" fmla="*/ 2147483647 w 1392"/>
              <a:gd name="T9" fmla="*/ 2147483647 h 863"/>
              <a:gd name="T10" fmla="*/ 2147483647 w 1392"/>
              <a:gd name="T11" fmla="*/ 2147483647 h 863"/>
              <a:gd name="T12" fmla="*/ 2147483647 w 1392"/>
              <a:gd name="T13" fmla="*/ 2147483647 h 863"/>
              <a:gd name="T14" fmla="*/ 2147483647 w 1392"/>
              <a:gd name="T15" fmla="*/ 2147483647 h 863"/>
              <a:gd name="T16" fmla="*/ 2147483647 w 1392"/>
              <a:gd name="T17" fmla="*/ 2147483647 h 863"/>
              <a:gd name="T18" fmla="*/ 2147483647 w 1392"/>
              <a:gd name="T19" fmla="*/ 2147483647 h 8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92"/>
              <a:gd name="T31" fmla="*/ 0 h 863"/>
              <a:gd name="T32" fmla="*/ 1392 w 1392"/>
              <a:gd name="T33" fmla="*/ 863 h 8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92" h="863">
                <a:moveTo>
                  <a:pt x="0" y="863"/>
                </a:moveTo>
                <a:cubicBezTo>
                  <a:pt x="40" y="635"/>
                  <a:pt x="96" y="404"/>
                  <a:pt x="144" y="287"/>
                </a:cubicBezTo>
                <a:cubicBezTo>
                  <a:pt x="192" y="170"/>
                  <a:pt x="232" y="161"/>
                  <a:pt x="288" y="161"/>
                </a:cubicBezTo>
                <a:cubicBezTo>
                  <a:pt x="344" y="161"/>
                  <a:pt x="425" y="299"/>
                  <a:pt x="480" y="287"/>
                </a:cubicBezTo>
                <a:cubicBezTo>
                  <a:pt x="535" y="275"/>
                  <a:pt x="571" y="130"/>
                  <a:pt x="618" y="89"/>
                </a:cubicBezTo>
                <a:cubicBezTo>
                  <a:pt x="665" y="48"/>
                  <a:pt x="721" y="0"/>
                  <a:pt x="762" y="41"/>
                </a:cubicBezTo>
                <a:cubicBezTo>
                  <a:pt x="803" y="82"/>
                  <a:pt x="823" y="246"/>
                  <a:pt x="864" y="335"/>
                </a:cubicBezTo>
                <a:cubicBezTo>
                  <a:pt x="905" y="424"/>
                  <a:pt x="952" y="559"/>
                  <a:pt x="1008" y="575"/>
                </a:cubicBezTo>
                <a:cubicBezTo>
                  <a:pt x="1064" y="591"/>
                  <a:pt x="1136" y="391"/>
                  <a:pt x="1200" y="431"/>
                </a:cubicBezTo>
                <a:cubicBezTo>
                  <a:pt x="1264" y="471"/>
                  <a:pt x="1328" y="643"/>
                  <a:pt x="1392" y="815"/>
                </a:cubicBezTo>
              </a:path>
            </a:pathLst>
          </a:custGeom>
          <a:noFill/>
          <a:ln w="9525">
            <a:solidFill>
              <a:schemeClr val="tx1"/>
            </a:solidFill>
            <a:round/>
            <a:headEnd/>
            <a:tailEnd/>
          </a:ln>
        </p:spPr>
        <p:txBody>
          <a:bodyPr/>
          <a:lstStyle/>
          <a:p>
            <a:endParaRPr lang="en-US">
              <a:solidFill>
                <a:srgbClr val="EEECE1"/>
              </a:solidFill>
            </a:endParaRPr>
          </a:p>
        </p:txBody>
      </p:sp>
      <p:sp>
        <p:nvSpPr>
          <p:cNvPr id="111642" name="Text Box 41"/>
          <p:cNvSpPr txBox="1">
            <a:spLocks noChangeArrowheads="1"/>
          </p:cNvSpPr>
          <p:nvPr/>
        </p:nvSpPr>
        <p:spPr bwMode="auto">
          <a:xfrm>
            <a:off x="673100" y="5791200"/>
            <a:ext cx="7878763" cy="646113"/>
          </a:xfrm>
          <a:prstGeom prst="rect">
            <a:avLst/>
          </a:prstGeom>
          <a:noFill/>
          <a:ln w="9525">
            <a:noFill/>
            <a:miter lim="800000"/>
            <a:headEnd/>
            <a:tailEnd/>
          </a:ln>
        </p:spPr>
        <p:txBody>
          <a:bodyPr>
            <a:spAutoFit/>
          </a:bodyPr>
          <a:lstStyle/>
          <a:p>
            <a:pPr>
              <a:spcBef>
                <a:spcPct val="50000"/>
              </a:spcBef>
              <a:defRPr/>
            </a:pPr>
            <a:r>
              <a:rPr lang="en-US" sz="1800" dirty="0" err="1">
                <a:solidFill>
                  <a:srgbClr val="1F497D"/>
                </a:solidFill>
                <a:latin typeface="Calibri"/>
              </a:rPr>
              <a:t>Planchon</a:t>
            </a:r>
            <a:r>
              <a:rPr lang="en-US" sz="1800" dirty="0">
                <a:solidFill>
                  <a:srgbClr val="1F497D"/>
                </a:solidFill>
                <a:latin typeface="Calibri"/>
              </a:rPr>
              <a:t>, O., and F. </a:t>
            </a:r>
            <a:r>
              <a:rPr lang="en-US" sz="1800" dirty="0" err="1">
                <a:solidFill>
                  <a:srgbClr val="1F497D"/>
                </a:solidFill>
                <a:latin typeface="Calibri"/>
              </a:rPr>
              <a:t>Darboux</a:t>
            </a:r>
            <a:r>
              <a:rPr lang="en-US" sz="1800" dirty="0">
                <a:solidFill>
                  <a:srgbClr val="1F497D"/>
                </a:solidFill>
                <a:latin typeface="Calibri"/>
              </a:rPr>
              <a:t> (2001), A fast, simple and versatile algorithm to fill the depressions of digital elevation models, </a:t>
            </a:r>
            <a:r>
              <a:rPr lang="en-US" sz="1800" i="1" dirty="0">
                <a:solidFill>
                  <a:srgbClr val="1F497D"/>
                </a:solidFill>
                <a:latin typeface="Calibri"/>
              </a:rPr>
              <a:t>Catena</a:t>
            </a:r>
            <a:r>
              <a:rPr lang="en-US" sz="1800" dirty="0">
                <a:solidFill>
                  <a:srgbClr val="1F497D"/>
                </a:solidFill>
                <a:latin typeface="Calibri"/>
              </a:rPr>
              <a:t>(46), 159-176.</a:t>
            </a:r>
          </a:p>
        </p:txBody>
      </p:sp>
    </p:spTree>
    <p:extLst>
      <p:ext uri="{BB962C8B-B14F-4D97-AF65-F5344CB8AC3E}">
        <p14:creationId xmlns:p14="http://schemas.microsoft.com/office/powerpoint/2010/main" val="9229507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14"/>
          <p:cNvSpPr>
            <a:spLocks noChangeArrowheads="1"/>
          </p:cNvSpPr>
          <p:nvPr/>
        </p:nvSpPr>
        <p:spPr bwMode="auto">
          <a:xfrm>
            <a:off x="457200" y="1447800"/>
            <a:ext cx="3962400" cy="4572000"/>
          </a:xfrm>
          <a:prstGeom prst="rect">
            <a:avLst/>
          </a:prstGeom>
          <a:solidFill>
            <a:schemeClr val="bg1">
              <a:alpha val="89803"/>
            </a:schemeClr>
          </a:solidFill>
          <a:ln w="9525">
            <a:noFill/>
            <a:miter lim="800000"/>
            <a:headEnd/>
            <a:tailEnd/>
          </a:ln>
        </p:spPr>
        <p:txBody>
          <a:bodyPr wrap="none" anchor="ctr"/>
          <a:lstStyle/>
          <a:p>
            <a:endParaRPr lang="en-US">
              <a:solidFill>
                <a:srgbClr val="010000"/>
              </a:solidFill>
            </a:endParaRPr>
          </a:p>
        </p:txBody>
      </p:sp>
      <p:sp>
        <p:nvSpPr>
          <p:cNvPr id="109571" name="Rectangle 2"/>
          <p:cNvSpPr>
            <a:spLocks noGrp="1" noChangeArrowheads="1"/>
          </p:cNvSpPr>
          <p:nvPr>
            <p:ph type="title"/>
          </p:nvPr>
        </p:nvSpPr>
        <p:spPr/>
        <p:txBody>
          <a:bodyPr/>
          <a:lstStyle/>
          <a:p>
            <a:pPr eaLnBrk="1" hangingPunct="1"/>
            <a:r>
              <a:rPr lang="en-US" smtClean="0"/>
              <a:t>Parallel Approach</a:t>
            </a:r>
          </a:p>
        </p:txBody>
      </p:sp>
      <p:sp>
        <p:nvSpPr>
          <p:cNvPr id="109572" name="Rectangle 3"/>
          <p:cNvSpPr>
            <a:spLocks noGrp="1" noChangeArrowheads="1"/>
          </p:cNvSpPr>
          <p:nvPr>
            <p:ph type="body" idx="1"/>
          </p:nvPr>
        </p:nvSpPr>
        <p:spPr>
          <a:xfrm>
            <a:off x="457200" y="1600200"/>
            <a:ext cx="4038600" cy="4525963"/>
          </a:xfrm>
        </p:spPr>
        <p:txBody>
          <a:bodyPr/>
          <a:lstStyle/>
          <a:p>
            <a:pPr eaLnBrk="1" hangingPunct="1"/>
            <a:r>
              <a:rPr lang="en-US" sz="2800" smtClean="0"/>
              <a:t>MPI, distributed memory paradigm</a:t>
            </a:r>
          </a:p>
          <a:p>
            <a:pPr eaLnBrk="1" hangingPunct="1"/>
            <a:r>
              <a:rPr lang="en-US" sz="2800" smtClean="0"/>
              <a:t>Row oriented slices</a:t>
            </a:r>
          </a:p>
          <a:p>
            <a:pPr eaLnBrk="1" hangingPunct="1"/>
            <a:r>
              <a:rPr lang="en-US" sz="2800" smtClean="0"/>
              <a:t>Each process includes one buffer row on either side</a:t>
            </a:r>
          </a:p>
          <a:p>
            <a:pPr eaLnBrk="1" hangingPunct="1"/>
            <a:r>
              <a:rPr lang="en-US" sz="2800" smtClean="0"/>
              <a:t>Each process does not change buffer row</a:t>
            </a:r>
          </a:p>
        </p:txBody>
      </p:sp>
      <p:pic>
        <p:nvPicPr>
          <p:cNvPr id="109573" name="Picture 5"/>
          <p:cNvPicPr>
            <a:picLocks noChangeAspect="1" noChangeArrowheads="1"/>
          </p:cNvPicPr>
          <p:nvPr/>
        </p:nvPicPr>
        <p:blipFill>
          <a:blip r:embed="rId2" cstate="print"/>
          <a:srcRect/>
          <a:stretch>
            <a:fillRect/>
          </a:stretch>
        </p:blipFill>
        <p:spPr bwMode="auto">
          <a:xfrm>
            <a:off x="4648200" y="1752600"/>
            <a:ext cx="4191000" cy="4052888"/>
          </a:xfrm>
          <a:prstGeom prst="rect">
            <a:avLst/>
          </a:prstGeom>
          <a:noFill/>
          <a:ln w="9525">
            <a:noFill/>
            <a:miter lim="800000"/>
            <a:headEnd/>
            <a:tailEnd/>
          </a:ln>
        </p:spPr>
      </p:pic>
      <p:sp>
        <p:nvSpPr>
          <p:cNvPr id="109574" name="Rectangle 11"/>
          <p:cNvSpPr>
            <a:spLocks noChangeArrowheads="1"/>
          </p:cNvSpPr>
          <p:nvPr/>
        </p:nvSpPr>
        <p:spPr bwMode="auto">
          <a:xfrm>
            <a:off x="4572000" y="1676400"/>
            <a:ext cx="4343400" cy="1676400"/>
          </a:xfrm>
          <a:prstGeom prst="rect">
            <a:avLst/>
          </a:prstGeom>
          <a:noFill/>
          <a:ln w="9525">
            <a:solidFill>
              <a:srgbClr val="0000FF"/>
            </a:solidFill>
            <a:prstDash val="dash"/>
            <a:miter lim="800000"/>
            <a:headEnd/>
            <a:tailEnd/>
          </a:ln>
        </p:spPr>
        <p:txBody>
          <a:bodyPr wrap="none" anchor="ctr"/>
          <a:lstStyle/>
          <a:p>
            <a:endParaRPr lang="en-US">
              <a:solidFill>
                <a:srgbClr val="010000"/>
              </a:solidFill>
            </a:endParaRPr>
          </a:p>
        </p:txBody>
      </p:sp>
      <p:sp>
        <p:nvSpPr>
          <p:cNvPr id="109575" name="Rectangle 12"/>
          <p:cNvSpPr>
            <a:spLocks noChangeArrowheads="1"/>
          </p:cNvSpPr>
          <p:nvPr/>
        </p:nvSpPr>
        <p:spPr bwMode="auto">
          <a:xfrm>
            <a:off x="4572000" y="3276600"/>
            <a:ext cx="4343400" cy="1371600"/>
          </a:xfrm>
          <a:prstGeom prst="rect">
            <a:avLst/>
          </a:prstGeom>
          <a:noFill/>
          <a:ln w="9525">
            <a:solidFill>
              <a:srgbClr val="FF0000"/>
            </a:solidFill>
            <a:prstDash val="dashDot"/>
            <a:miter lim="800000"/>
            <a:headEnd/>
            <a:tailEnd/>
          </a:ln>
        </p:spPr>
        <p:txBody>
          <a:bodyPr wrap="none" anchor="ctr"/>
          <a:lstStyle/>
          <a:p>
            <a:endParaRPr lang="en-US">
              <a:solidFill>
                <a:srgbClr val="010000"/>
              </a:solidFill>
            </a:endParaRPr>
          </a:p>
        </p:txBody>
      </p:sp>
      <p:sp>
        <p:nvSpPr>
          <p:cNvPr id="109576" name="Rectangle 13"/>
          <p:cNvSpPr>
            <a:spLocks noChangeArrowheads="1"/>
          </p:cNvSpPr>
          <p:nvPr/>
        </p:nvSpPr>
        <p:spPr bwMode="auto">
          <a:xfrm>
            <a:off x="4572000" y="4572000"/>
            <a:ext cx="4343400" cy="1371600"/>
          </a:xfrm>
          <a:prstGeom prst="rect">
            <a:avLst/>
          </a:prstGeom>
          <a:noFill/>
          <a:ln w="9525">
            <a:solidFill>
              <a:srgbClr val="008080"/>
            </a:solidFill>
            <a:prstDash val="lgDashDot"/>
            <a:miter lim="800000"/>
            <a:headEnd/>
            <a:tailEnd/>
          </a:ln>
        </p:spPr>
        <p:txBody>
          <a:bodyPr wrap="none" anchor="ctr"/>
          <a:lstStyle/>
          <a:p>
            <a:endParaRPr lang="en-US">
              <a:solidFill>
                <a:srgbClr val="010000"/>
              </a:solidFill>
            </a:endParaRPr>
          </a:p>
        </p:txBody>
      </p:sp>
    </p:spTree>
    <p:extLst>
      <p:ext uri="{BB962C8B-B14F-4D97-AF65-F5344CB8AC3E}">
        <p14:creationId xmlns:p14="http://schemas.microsoft.com/office/powerpoint/2010/main" val="3611873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85800" y="57150"/>
            <a:ext cx="7772400" cy="873125"/>
          </a:xfrm>
        </p:spPr>
        <p:txBody>
          <a:bodyPr/>
          <a:lstStyle/>
          <a:p>
            <a:pPr eaLnBrk="1" hangingPunct="1"/>
            <a:r>
              <a:rPr lang="en-US" smtClean="0"/>
              <a:t>Parallel Scheme</a:t>
            </a:r>
          </a:p>
        </p:txBody>
      </p:sp>
      <p:grpSp>
        <p:nvGrpSpPr>
          <p:cNvPr id="2" name="Group 84"/>
          <p:cNvGrpSpPr>
            <a:grpSpLocks/>
          </p:cNvGrpSpPr>
          <p:nvPr/>
        </p:nvGrpSpPr>
        <p:grpSpPr bwMode="auto">
          <a:xfrm>
            <a:off x="1392238" y="982663"/>
            <a:ext cx="6100762" cy="2241550"/>
            <a:chOff x="457200" y="1022350"/>
            <a:chExt cx="3318163" cy="1219200"/>
          </a:xfrm>
        </p:grpSpPr>
        <p:grpSp>
          <p:nvGrpSpPr>
            <p:cNvPr id="3" name="Group 10"/>
            <p:cNvGrpSpPr>
              <a:grpSpLocks/>
            </p:cNvGrpSpPr>
            <p:nvPr/>
          </p:nvGrpSpPr>
          <p:grpSpPr bwMode="auto">
            <a:xfrm>
              <a:off x="457200" y="1022350"/>
              <a:ext cx="1981200" cy="1219200"/>
              <a:chOff x="432" y="1056"/>
              <a:chExt cx="1584" cy="1008"/>
            </a:xfrm>
          </p:grpSpPr>
          <p:pic>
            <p:nvPicPr>
              <p:cNvPr id="32792" name="Picture 4"/>
              <p:cNvPicPr>
                <a:picLocks noChangeAspect="1" noChangeArrowheads="1"/>
              </p:cNvPicPr>
              <p:nvPr/>
            </p:nvPicPr>
            <p:blipFill>
              <a:blip r:embed="rId2" cstate="print"/>
              <a:srcRect/>
              <a:stretch>
                <a:fillRect/>
              </a:stretch>
            </p:blipFill>
            <p:spPr bwMode="auto">
              <a:xfrm>
                <a:off x="432" y="1056"/>
                <a:ext cx="1008" cy="1008"/>
              </a:xfrm>
              <a:prstGeom prst="rect">
                <a:avLst/>
              </a:prstGeom>
              <a:noFill/>
              <a:ln w="9525">
                <a:noFill/>
                <a:miter lim="800000"/>
                <a:headEnd/>
                <a:tailEnd/>
              </a:ln>
            </p:spPr>
          </p:pic>
          <p:sp>
            <p:nvSpPr>
              <p:cNvPr id="32793" name="Line 5"/>
              <p:cNvSpPr>
                <a:spLocks noChangeShapeType="1"/>
              </p:cNvSpPr>
              <p:nvPr/>
            </p:nvSpPr>
            <p:spPr bwMode="auto">
              <a:xfrm>
                <a:off x="1464" y="1536"/>
                <a:ext cx="192" cy="0"/>
              </a:xfrm>
              <a:prstGeom prst="line">
                <a:avLst/>
              </a:prstGeom>
              <a:noFill/>
              <a:ln w="9525">
                <a:solidFill>
                  <a:schemeClr val="tx1"/>
                </a:solidFill>
                <a:round/>
                <a:headEnd/>
                <a:tailEnd type="triangle" w="med" len="med"/>
              </a:ln>
            </p:spPr>
            <p:txBody>
              <a:bodyPr/>
              <a:lstStyle/>
              <a:p>
                <a:endParaRPr lang="en-US">
                  <a:solidFill>
                    <a:srgbClr val="EEECE1"/>
                  </a:solidFill>
                </a:endParaRPr>
              </a:p>
            </p:txBody>
          </p:sp>
          <p:sp>
            <p:nvSpPr>
              <p:cNvPr id="32794" name="Text Box 6"/>
              <p:cNvSpPr txBox="1">
                <a:spLocks noChangeArrowheads="1"/>
              </p:cNvSpPr>
              <p:nvPr/>
            </p:nvSpPr>
            <p:spPr bwMode="auto">
              <a:xfrm rot="5400000">
                <a:off x="1249" y="1473"/>
                <a:ext cx="1008" cy="174"/>
              </a:xfrm>
              <a:prstGeom prst="rect">
                <a:avLst/>
              </a:prstGeom>
              <a:noFill/>
              <a:ln w="9525">
                <a:noFill/>
                <a:miter lim="800000"/>
                <a:headEnd/>
                <a:tailEnd/>
              </a:ln>
            </p:spPr>
            <p:txBody>
              <a:bodyPr>
                <a:spAutoFit/>
              </a:bodyPr>
              <a:lstStyle/>
              <a:p>
                <a:pPr>
                  <a:spcBef>
                    <a:spcPct val="50000"/>
                  </a:spcBef>
                </a:pPr>
                <a:r>
                  <a:rPr lang="en-US">
                    <a:solidFill>
                      <a:srgbClr val="808080"/>
                    </a:solidFill>
                  </a:rPr>
                  <a:t>Communicate</a:t>
                </a:r>
              </a:p>
            </p:txBody>
          </p:sp>
          <p:sp>
            <p:nvSpPr>
              <p:cNvPr id="32795" name="Freeform 7"/>
              <p:cNvSpPr>
                <a:spLocks/>
              </p:cNvSpPr>
              <p:nvPr/>
            </p:nvSpPr>
            <p:spPr bwMode="auto">
              <a:xfrm>
                <a:off x="435" y="1737"/>
                <a:ext cx="1002" cy="1"/>
              </a:xfrm>
              <a:custGeom>
                <a:avLst/>
                <a:gdLst>
                  <a:gd name="T0" fmla="*/ 0 w 1002"/>
                  <a:gd name="T1" fmla="*/ 0 h 1"/>
                  <a:gd name="T2" fmla="*/ 1002 w 1002"/>
                  <a:gd name="T3" fmla="*/ 0 h 1"/>
                  <a:gd name="T4" fmla="*/ 0 60000 65536"/>
                  <a:gd name="T5" fmla="*/ 0 60000 65536"/>
                  <a:gd name="T6" fmla="*/ 0 w 1002"/>
                  <a:gd name="T7" fmla="*/ 0 h 1"/>
                  <a:gd name="T8" fmla="*/ 1002 w 1002"/>
                  <a:gd name="T9" fmla="*/ 1 h 1"/>
                </a:gdLst>
                <a:ahLst/>
                <a:cxnLst>
                  <a:cxn ang="T4">
                    <a:pos x="T0" y="T1"/>
                  </a:cxn>
                  <a:cxn ang="T5">
                    <a:pos x="T2" y="T3"/>
                  </a:cxn>
                </a:cxnLst>
                <a:rect l="T6" t="T7" r="T8" b="T9"/>
                <a:pathLst>
                  <a:path w="1002" h="1">
                    <a:moveTo>
                      <a:pt x="0" y="0"/>
                    </a:moveTo>
                    <a:lnTo>
                      <a:pt x="1002" y="0"/>
                    </a:lnTo>
                  </a:path>
                </a:pathLst>
              </a:custGeom>
              <a:noFill/>
              <a:ln w="22225">
                <a:solidFill>
                  <a:srgbClr val="0000FF"/>
                </a:solidFill>
                <a:prstDash val="dash"/>
                <a:round/>
                <a:headEnd/>
                <a:tailEnd/>
              </a:ln>
            </p:spPr>
            <p:txBody>
              <a:bodyPr/>
              <a:lstStyle/>
              <a:p>
                <a:endParaRPr lang="en-US">
                  <a:solidFill>
                    <a:srgbClr val="EEECE1"/>
                  </a:solidFill>
                </a:endParaRPr>
              </a:p>
            </p:txBody>
          </p:sp>
          <p:sp>
            <p:nvSpPr>
              <p:cNvPr id="32796" name="Freeform 8"/>
              <p:cNvSpPr>
                <a:spLocks/>
              </p:cNvSpPr>
              <p:nvPr/>
            </p:nvSpPr>
            <p:spPr bwMode="auto">
              <a:xfrm>
                <a:off x="432" y="1401"/>
                <a:ext cx="1002" cy="1"/>
              </a:xfrm>
              <a:custGeom>
                <a:avLst/>
                <a:gdLst>
                  <a:gd name="T0" fmla="*/ 0 w 1002"/>
                  <a:gd name="T1" fmla="*/ 0 h 1"/>
                  <a:gd name="T2" fmla="*/ 1002 w 1002"/>
                  <a:gd name="T3" fmla="*/ 0 h 1"/>
                  <a:gd name="T4" fmla="*/ 0 60000 65536"/>
                  <a:gd name="T5" fmla="*/ 0 60000 65536"/>
                  <a:gd name="T6" fmla="*/ 0 w 1002"/>
                  <a:gd name="T7" fmla="*/ 0 h 1"/>
                  <a:gd name="T8" fmla="*/ 1002 w 1002"/>
                  <a:gd name="T9" fmla="*/ 1 h 1"/>
                </a:gdLst>
                <a:ahLst/>
                <a:cxnLst>
                  <a:cxn ang="T4">
                    <a:pos x="T0" y="T1"/>
                  </a:cxn>
                  <a:cxn ang="T5">
                    <a:pos x="T2" y="T3"/>
                  </a:cxn>
                </a:cxnLst>
                <a:rect l="T6" t="T7" r="T8" b="T9"/>
                <a:pathLst>
                  <a:path w="1002" h="1">
                    <a:moveTo>
                      <a:pt x="0" y="0"/>
                    </a:moveTo>
                    <a:lnTo>
                      <a:pt x="1002" y="0"/>
                    </a:lnTo>
                  </a:path>
                </a:pathLst>
              </a:custGeom>
              <a:noFill/>
              <a:ln w="22225">
                <a:solidFill>
                  <a:srgbClr val="0000FF"/>
                </a:solidFill>
                <a:prstDash val="dash"/>
                <a:round/>
                <a:headEnd/>
                <a:tailEnd/>
              </a:ln>
            </p:spPr>
            <p:txBody>
              <a:bodyPr/>
              <a:lstStyle/>
              <a:p>
                <a:endParaRPr lang="en-US">
                  <a:solidFill>
                    <a:srgbClr val="EEECE1"/>
                  </a:solidFill>
                </a:endParaRPr>
              </a:p>
            </p:txBody>
          </p:sp>
          <p:sp>
            <p:nvSpPr>
              <p:cNvPr id="32797" name="Line 9"/>
              <p:cNvSpPr>
                <a:spLocks noChangeShapeType="1"/>
              </p:cNvSpPr>
              <p:nvPr/>
            </p:nvSpPr>
            <p:spPr bwMode="auto">
              <a:xfrm>
                <a:off x="1824" y="1536"/>
                <a:ext cx="192" cy="0"/>
              </a:xfrm>
              <a:prstGeom prst="line">
                <a:avLst/>
              </a:prstGeom>
              <a:noFill/>
              <a:ln w="9525">
                <a:solidFill>
                  <a:schemeClr val="tx1"/>
                </a:solidFill>
                <a:round/>
                <a:headEnd/>
                <a:tailEnd type="triangle" w="med" len="med"/>
              </a:ln>
            </p:spPr>
            <p:txBody>
              <a:bodyPr/>
              <a:lstStyle/>
              <a:p>
                <a:endParaRPr lang="en-US">
                  <a:solidFill>
                    <a:srgbClr val="EEECE1"/>
                  </a:solidFill>
                </a:endParaRPr>
              </a:p>
            </p:txBody>
          </p:sp>
        </p:grpSp>
        <p:grpSp>
          <p:nvGrpSpPr>
            <p:cNvPr id="4" name="Group 25"/>
            <p:cNvGrpSpPr>
              <a:grpSpLocks/>
            </p:cNvGrpSpPr>
            <p:nvPr/>
          </p:nvGrpSpPr>
          <p:grpSpPr bwMode="auto">
            <a:xfrm>
              <a:off x="2514600" y="1022350"/>
              <a:ext cx="1260763" cy="1219200"/>
              <a:chOff x="432" y="1056"/>
              <a:chExt cx="1008" cy="1008"/>
            </a:xfrm>
          </p:grpSpPr>
          <p:pic>
            <p:nvPicPr>
              <p:cNvPr id="32789" name="Picture 26"/>
              <p:cNvPicPr>
                <a:picLocks noChangeAspect="1" noChangeArrowheads="1"/>
              </p:cNvPicPr>
              <p:nvPr/>
            </p:nvPicPr>
            <p:blipFill>
              <a:blip r:embed="rId2" cstate="print"/>
              <a:srcRect/>
              <a:stretch>
                <a:fillRect/>
              </a:stretch>
            </p:blipFill>
            <p:spPr bwMode="auto">
              <a:xfrm>
                <a:off x="432" y="1056"/>
                <a:ext cx="1008" cy="1008"/>
              </a:xfrm>
              <a:prstGeom prst="rect">
                <a:avLst/>
              </a:prstGeom>
              <a:noFill/>
              <a:ln w="9525">
                <a:noFill/>
                <a:miter lim="800000"/>
                <a:headEnd/>
                <a:tailEnd/>
              </a:ln>
            </p:spPr>
          </p:pic>
          <p:sp>
            <p:nvSpPr>
              <p:cNvPr id="32790" name="Freeform 29"/>
              <p:cNvSpPr>
                <a:spLocks/>
              </p:cNvSpPr>
              <p:nvPr/>
            </p:nvSpPr>
            <p:spPr bwMode="auto">
              <a:xfrm>
                <a:off x="435" y="1737"/>
                <a:ext cx="1002" cy="1"/>
              </a:xfrm>
              <a:custGeom>
                <a:avLst/>
                <a:gdLst>
                  <a:gd name="T0" fmla="*/ 0 w 1002"/>
                  <a:gd name="T1" fmla="*/ 0 h 1"/>
                  <a:gd name="T2" fmla="*/ 1002 w 1002"/>
                  <a:gd name="T3" fmla="*/ 0 h 1"/>
                  <a:gd name="T4" fmla="*/ 0 60000 65536"/>
                  <a:gd name="T5" fmla="*/ 0 60000 65536"/>
                  <a:gd name="T6" fmla="*/ 0 w 1002"/>
                  <a:gd name="T7" fmla="*/ 0 h 1"/>
                  <a:gd name="T8" fmla="*/ 1002 w 1002"/>
                  <a:gd name="T9" fmla="*/ 1 h 1"/>
                </a:gdLst>
                <a:ahLst/>
                <a:cxnLst>
                  <a:cxn ang="T4">
                    <a:pos x="T0" y="T1"/>
                  </a:cxn>
                  <a:cxn ang="T5">
                    <a:pos x="T2" y="T3"/>
                  </a:cxn>
                </a:cxnLst>
                <a:rect l="T6" t="T7" r="T8" b="T9"/>
                <a:pathLst>
                  <a:path w="1002" h="1">
                    <a:moveTo>
                      <a:pt x="0" y="0"/>
                    </a:moveTo>
                    <a:lnTo>
                      <a:pt x="1002" y="0"/>
                    </a:lnTo>
                  </a:path>
                </a:pathLst>
              </a:custGeom>
              <a:noFill/>
              <a:ln w="22225">
                <a:solidFill>
                  <a:srgbClr val="0000FF"/>
                </a:solidFill>
                <a:prstDash val="dash"/>
                <a:round/>
                <a:headEnd/>
                <a:tailEnd/>
              </a:ln>
            </p:spPr>
            <p:txBody>
              <a:bodyPr/>
              <a:lstStyle/>
              <a:p>
                <a:endParaRPr lang="en-US">
                  <a:solidFill>
                    <a:srgbClr val="EEECE1"/>
                  </a:solidFill>
                </a:endParaRPr>
              </a:p>
            </p:txBody>
          </p:sp>
          <p:sp>
            <p:nvSpPr>
              <p:cNvPr id="32791" name="Freeform 30"/>
              <p:cNvSpPr>
                <a:spLocks/>
              </p:cNvSpPr>
              <p:nvPr/>
            </p:nvSpPr>
            <p:spPr bwMode="auto">
              <a:xfrm>
                <a:off x="432" y="1401"/>
                <a:ext cx="1002" cy="1"/>
              </a:xfrm>
              <a:custGeom>
                <a:avLst/>
                <a:gdLst>
                  <a:gd name="T0" fmla="*/ 0 w 1002"/>
                  <a:gd name="T1" fmla="*/ 0 h 1"/>
                  <a:gd name="T2" fmla="*/ 1002 w 1002"/>
                  <a:gd name="T3" fmla="*/ 0 h 1"/>
                  <a:gd name="T4" fmla="*/ 0 60000 65536"/>
                  <a:gd name="T5" fmla="*/ 0 60000 65536"/>
                  <a:gd name="T6" fmla="*/ 0 w 1002"/>
                  <a:gd name="T7" fmla="*/ 0 h 1"/>
                  <a:gd name="T8" fmla="*/ 1002 w 1002"/>
                  <a:gd name="T9" fmla="*/ 1 h 1"/>
                </a:gdLst>
                <a:ahLst/>
                <a:cxnLst>
                  <a:cxn ang="T4">
                    <a:pos x="T0" y="T1"/>
                  </a:cxn>
                  <a:cxn ang="T5">
                    <a:pos x="T2" y="T3"/>
                  </a:cxn>
                </a:cxnLst>
                <a:rect l="T6" t="T7" r="T8" b="T9"/>
                <a:pathLst>
                  <a:path w="1002" h="1">
                    <a:moveTo>
                      <a:pt x="0" y="0"/>
                    </a:moveTo>
                    <a:lnTo>
                      <a:pt x="1002" y="0"/>
                    </a:lnTo>
                  </a:path>
                </a:pathLst>
              </a:custGeom>
              <a:noFill/>
              <a:ln w="22225">
                <a:solidFill>
                  <a:srgbClr val="0000FF"/>
                </a:solidFill>
                <a:prstDash val="dash"/>
                <a:round/>
                <a:headEnd/>
                <a:tailEnd/>
              </a:ln>
            </p:spPr>
            <p:txBody>
              <a:bodyPr/>
              <a:lstStyle/>
              <a:p>
                <a:endParaRPr lang="en-US">
                  <a:solidFill>
                    <a:srgbClr val="EEECE1"/>
                  </a:solidFill>
                </a:endParaRPr>
              </a:p>
            </p:txBody>
          </p:sp>
        </p:grpSp>
        <p:sp>
          <p:nvSpPr>
            <p:cNvPr id="32783" name="Line 74"/>
            <p:cNvSpPr>
              <a:spLocks noChangeShapeType="1"/>
            </p:cNvSpPr>
            <p:nvPr/>
          </p:nvSpPr>
          <p:spPr bwMode="auto">
            <a:xfrm>
              <a:off x="485775" y="1041400"/>
              <a:ext cx="457200" cy="0"/>
            </a:xfrm>
            <a:prstGeom prst="line">
              <a:avLst/>
            </a:prstGeom>
            <a:noFill/>
            <a:ln w="9525">
              <a:solidFill>
                <a:schemeClr val="tx1"/>
              </a:solidFill>
              <a:round/>
              <a:headEnd type="oval" w="med" len="med"/>
              <a:tailEnd type="triangle" w="med" len="med"/>
            </a:ln>
          </p:spPr>
          <p:txBody>
            <a:bodyPr/>
            <a:lstStyle/>
            <a:p>
              <a:endParaRPr lang="en-US">
                <a:solidFill>
                  <a:srgbClr val="EEECE1"/>
                </a:solidFill>
              </a:endParaRPr>
            </a:p>
          </p:txBody>
        </p:sp>
        <p:sp>
          <p:nvSpPr>
            <p:cNvPr id="32784" name="Line 75"/>
            <p:cNvSpPr>
              <a:spLocks noChangeShapeType="1"/>
            </p:cNvSpPr>
            <p:nvPr/>
          </p:nvSpPr>
          <p:spPr bwMode="auto">
            <a:xfrm>
              <a:off x="476250" y="1470025"/>
              <a:ext cx="457200" cy="0"/>
            </a:xfrm>
            <a:prstGeom prst="line">
              <a:avLst/>
            </a:prstGeom>
            <a:noFill/>
            <a:ln w="9525">
              <a:solidFill>
                <a:schemeClr val="tx1"/>
              </a:solidFill>
              <a:round/>
              <a:headEnd type="oval" w="med" len="med"/>
              <a:tailEnd type="triangle" w="med" len="med"/>
            </a:ln>
          </p:spPr>
          <p:txBody>
            <a:bodyPr/>
            <a:lstStyle/>
            <a:p>
              <a:endParaRPr lang="en-US">
                <a:solidFill>
                  <a:srgbClr val="EEECE1"/>
                </a:solidFill>
              </a:endParaRPr>
            </a:p>
          </p:txBody>
        </p:sp>
        <p:sp>
          <p:nvSpPr>
            <p:cNvPr id="32785" name="Line 76"/>
            <p:cNvSpPr>
              <a:spLocks noChangeShapeType="1"/>
            </p:cNvSpPr>
            <p:nvPr/>
          </p:nvSpPr>
          <p:spPr bwMode="auto">
            <a:xfrm>
              <a:off x="485775" y="1870075"/>
              <a:ext cx="457200" cy="0"/>
            </a:xfrm>
            <a:prstGeom prst="line">
              <a:avLst/>
            </a:prstGeom>
            <a:noFill/>
            <a:ln w="9525">
              <a:solidFill>
                <a:schemeClr val="tx1"/>
              </a:solidFill>
              <a:round/>
              <a:headEnd type="oval" w="med" len="med"/>
              <a:tailEnd type="triangle" w="med" len="med"/>
            </a:ln>
          </p:spPr>
          <p:txBody>
            <a:bodyPr/>
            <a:lstStyle/>
            <a:p>
              <a:endParaRPr lang="en-US">
                <a:solidFill>
                  <a:srgbClr val="EEECE1"/>
                </a:solidFill>
              </a:endParaRPr>
            </a:p>
          </p:txBody>
        </p:sp>
        <p:sp>
          <p:nvSpPr>
            <p:cNvPr id="32786" name="Line 77"/>
            <p:cNvSpPr>
              <a:spLocks noChangeShapeType="1"/>
            </p:cNvSpPr>
            <p:nvPr/>
          </p:nvSpPr>
          <p:spPr bwMode="auto">
            <a:xfrm flipH="1">
              <a:off x="3276600" y="2212975"/>
              <a:ext cx="457200" cy="0"/>
            </a:xfrm>
            <a:prstGeom prst="line">
              <a:avLst/>
            </a:prstGeom>
            <a:noFill/>
            <a:ln w="9525">
              <a:solidFill>
                <a:schemeClr val="tx1"/>
              </a:solidFill>
              <a:round/>
              <a:headEnd type="oval" w="med" len="med"/>
              <a:tailEnd type="triangle" w="med" len="med"/>
            </a:ln>
          </p:spPr>
          <p:txBody>
            <a:bodyPr/>
            <a:lstStyle/>
            <a:p>
              <a:endParaRPr lang="en-US">
                <a:solidFill>
                  <a:srgbClr val="EEECE1"/>
                </a:solidFill>
              </a:endParaRPr>
            </a:p>
          </p:txBody>
        </p:sp>
        <p:sp>
          <p:nvSpPr>
            <p:cNvPr id="32787" name="Line 78"/>
            <p:cNvSpPr>
              <a:spLocks noChangeShapeType="1"/>
            </p:cNvSpPr>
            <p:nvPr/>
          </p:nvSpPr>
          <p:spPr bwMode="auto">
            <a:xfrm flipH="1">
              <a:off x="3276600" y="1803400"/>
              <a:ext cx="457200" cy="0"/>
            </a:xfrm>
            <a:prstGeom prst="line">
              <a:avLst/>
            </a:prstGeom>
            <a:noFill/>
            <a:ln w="9525">
              <a:solidFill>
                <a:schemeClr val="tx1"/>
              </a:solidFill>
              <a:round/>
              <a:headEnd type="oval" w="med" len="med"/>
              <a:tailEnd type="triangle" w="med" len="med"/>
            </a:ln>
          </p:spPr>
          <p:txBody>
            <a:bodyPr/>
            <a:lstStyle/>
            <a:p>
              <a:endParaRPr lang="en-US">
                <a:solidFill>
                  <a:srgbClr val="EEECE1"/>
                </a:solidFill>
              </a:endParaRPr>
            </a:p>
          </p:txBody>
        </p:sp>
        <p:sp>
          <p:nvSpPr>
            <p:cNvPr id="32788" name="Line 79"/>
            <p:cNvSpPr>
              <a:spLocks noChangeShapeType="1"/>
            </p:cNvSpPr>
            <p:nvPr/>
          </p:nvSpPr>
          <p:spPr bwMode="auto">
            <a:xfrm flipH="1">
              <a:off x="3276600" y="1403350"/>
              <a:ext cx="457200" cy="0"/>
            </a:xfrm>
            <a:prstGeom prst="line">
              <a:avLst/>
            </a:prstGeom>
            <a:noFill/>
            <a:ln w="9525">
              <a:solidFill>
                <a:schemeClr val="tx1"/>
              </a:solidFill>
              <a:round/>
              <a:headEnd type="oval" w="med" len="med"/>
              <a:tailEnd type="triangle" w="med" len="med"/>
            </a:ln>
          </p:spPr>
          <p:txBody>
            <a:bodyPr/>
            <a:lstStyle/>
            <a:p>
              <a:endParaRPr lang="en-US">
                <a:solidFill>
                  <a:srgbClr val="EEECE1"/>
                </a:solidFill>
              </a:endParaRPr>
            </a:p>
          </p:txBody>
        </p:sp>
      </p:grpSp>
      <p:graphicFrame>
        <p:nvGraphicFramePr>
          <p:cNvPr id="83" name="Table 82"/>
          <p:cNvGraphicFramePr>
            <a:graphicFrameLocks noGrp="1"/>
          </p:cNvGraphicFramePr>
          <p:nvPr/>
        </p:nvGraphicFramePr>
        <p:xfrm>
          <a:off x="433388" y="3335338"/>
          <a:ext cx="3654518" cy="3429000"/>
        </p:xfrm>
        <a:graphic>
          <a:graphicData uri="http://schemas.openxmlformats.org/drawingml/2006/table">
            <a:tbl>
              <a:tblPr/>
              <a:tblGrid>
                <a:gridCol w="3654518"/>
              </a:tblGrid>
              <a:tr h="3429000">
                <a:tc>
                  <a:txBody>
                    <a:bodyPr/>
                    <a:lstStyle/>
                    <a:p>
                      <a:r>
                        <a:rPr lang="en-US" sz="1600" i="1" kern="1200" baseline="0" dirty="0" smtClean="0">
                          <a:solidFill>
                            <a:schemeClr val="tx1"/>
                          </a:solidFill>
                          <a:latin typeface="+mn-lt"/>
                          <a:ea typeface="+mn-ea"/>
                          <a:cs typeface="+mn-cs"/>
                        </a:rPr>
                        <a:t>Initialize( Z,F)</a:t>
                      </a:r>
                    </a:p>
                    <a:p>
                      <a:r>
                        <a:rPr lang="en-US" sz="1600" kern="1200" baseline="0" dirty="0" smtClean="0">
                          <a:solidFill>
                            <a:schemeClr val="tx1"/>
                          </a:solidFill>
                          <a:latin typeface="+mn-lt"/>
                          <a:ea typeface="+mn-ea"/>
                          <a:cs typeface="+mn-cs"/>
                        </a:rPr>
                        <a:t>Do </a:t>
                      </a:r>
                    </a:p>
                    <a:p>
                      <a:pPr lvl="1"/>
                      <a:r>
                        <a:rPr lang="en-US" sz="1600" kern="1200" baseline="0" dirty="0" smtClean="0">
                          <a:solidFill>
                            <a:schemeClr val="tx1"/>
                          </a:solidFill>
                          <a:latin typeface="+mn-lt"/>
                          <a:ea typeface="+mn-ea"/>
                          <a:cs typeface="+mn-cs"/>
                        </a:rPr>
                        <a:t>for all grid cells </a:t>
                      </a:r>
                      <a:r>
                        <a:rPr lang="en-US" sz="1600" i="1" kern="1200" baseline="0" dirty="0" err="1" smtClean="0">
                          <a:solidFill>
                            <a:schemeClr val="tx1"/>
                          </a:solidFill>
                          <a:latin typeface="+mn-lt"/>
                          <a:ea typeface="+mn-ea"/>
                          <a:cs typeface="+mn-cs"/>
                        </a:rPr>
                        <a:t>i</a:t>
                      </a:r>
                      <a:endParaRPr lang="en-US" sz="1600" i="1" kern="1200" baseline="0" dirty="0" smtClean="0">
                        <a:solidFill>
                          <a:schemeClr val="tx1"/>
                        </a:solidFill>
                        <a:latin typeface="+mn-lt"/>
                        <a:ea typeface="+mn-ea"/>
                        <a:cs typeface="+mn-cs"/>
                      </a:endParaRPr>
                    </a:p>
                    <a:p>
                      <a:pPr lvl="2"/>
                      <a:r>
                        <a:rPr lang="en-US" sz="1600" kern="1200" baseline="0" dirty="0" smtClean="0">
                          <a:solidFill>
                            <a:schemeClr val="tx1"/>
                          </a:solidFill>
                          <a:latin typeface="+mn-lt"/>
                          <a:ea typeface="+mn-ea"/>
                          <a:cs typeface="+mn-cs"/>
                        </a:rPr>
                        <a:t>if </a:t>
                      </a:r>
                      <a:r>
                        <a:rPr lang="en-US" sz="1600" i="1" kern="1200" baseline="0" dirty="0" smtClean="0">
                          <a:solidFill>
                            <a:schemeClr val="tx1"/>
                          </a:solidFill>
                          <a:latin typeface="+mn-lt"/>
                          <a:ea typeface="+mn-ea"/>
                          <a:cs typeface="+mn-cs"/>
                        </a:rPr>
                        <a:t>Z(</a:t>
                      </a:r>
                      <a:r>
                        <a:rPr lang="en-US" sz="1600" i="1" kern="1200" baseline="0" dirty="0" err="1" smtClean="0">
                          <a:solidFill>
                            <a:schemeClr val="tx1"/>
                          </a:solidFill>
                          <a:latin typeface="+mn-lt"/>
                          <a:ea typeface="+mn-ea"/>
                          <a:cs typeface="+mn-cs"/>
                        </a:rPr>
                        <a:t>i</a:t>
                      </a:r>
                      <a:r>
                        <a:rPr lang="en-US" sz="1600" i="1" kern="1200" baseline="0" dirty="0" smtClean="0">
                          <a:solidFill>
                            <a:schemeClr val="tx1"/>
                          </a:solidFill>
                          <a:latin typeface="+mn-lt"/>
                          <a:ea typeface="+mn-ea"/>
                          <a:cs typeface="+mn-cs"/>
                        </a:rPr>
                        <a:t>) &gt; n   </a:t>
                      </a:r>
                    </a:p>
                    <a:p>
                      <a:pPr marL="1371600" lvl="3" indent="-228600"/>
                      <a:r>
                        <a:rPr lang="en-US" sz="1600" i="1" kern="1200" baseline="0" dirty="0" smtClean="0">
                          <a:solidFill>
                            <a:schemeClr val="tx1"/>
                          </a:solidFill>
                          <a:latin typeface="+mn-lt"/>
                          <a:ea typeface="+mn-ea"/>
                          <a:cs typeface="+mn-cs"/>
                        </a:rPr>
                        <a:t> F(</a:t>
                      </a:r>
                      <a:r>
                        <a:rPr lang="en-US" sz="1600" i="1" kern="1200" baseline="0" dirty="0" err="1" smtClean="0">
                          <a:solidFill>
                            <a:schemeClr val="tx1"/>
                          </a:solidFill>
                          <a:latin typeface="+mn-lt"/>
                          <a:ea typeface="+mn-ea"/>
                          <a:cs typeface="+mn-cs"/>
                        </a:rPr>
                        <a:t>i</a:t>
                      </a:r>
                      <a:r>
                        <a:rPr lang="en-US" sz="1600" i="1" kern="1200" baseline="0" dirty="0" smtClean="0">
                          <a:solidFill>
                            <a:schemeClr val="tx1"/>
                          </a:solidFill>
                          <a:latin typeface="+mn-lt"/>
                          <a:ea typeface="+mn-ea"/>
                          <a:cs typeface="+mn-cs"/>
                        </a:rPr>
                        <a:t>) ← Z(</a:t>
                      </a:r>
                      <a:r>
                        <a:rPr lang="en-US" sz="1600" i="1" kern="1200" baseline="0" dirty="0" err="1" smtClean="0">
                          <a:solidFill>
                            <a:schemeClr val="tx1"/>
                          </a:solidFill>
                          <a:latin typeface="+mn-lt"/>
                          <a:ea typeface="+mn-ea"/>
                          <a:cs typeface="+mn-cs"/>
                        </a:rPr>
                        <a:t>i</a:t>
                      </a:r>
                      <a:r>
                        <a:rPr lang="en-US" sz="1600" i="1" kern="1200" baseline="0" dirty="0" smtClean="0">
                          <a:solidFill>
                            <a:schemeClr val="tx1"/>
                          </a:solidFill>
                          <a:latin typeface="+mn-lt"/>
                          <a:ea typeface="+mn-ea"/>
                          <a:cs typeface="+mn-cs"/>
                        </a:rPr>
                        <a:t>)</a:t>
                      </a:r>
                    </a:p>
                    <a:p>
                      <a:pPr lvl="2"/>
                      <a:r>
                        <a:rPr lang="en-US" sz="1600" i="1" kern="1200" baseline="0" dirty="0" smtClean="0">
                          <a:solidFill>
                            <a:schemeClr val="tx1"/>
                          </a:solidFill>
                          <a:latin typeface="+mn-lt"/>
                          <a:ea typeface="+mn-ea"/>
                          <a:cs typeface="+mn-cs"/>
                        </a:rPr>
                        <a:t>Else   </a:t>
                      </a:r>
                    </a:p>
                    <a:p>
                      <a:pPr marL="914400" lvl="2" indent="228600"/>
                      <a:r>
                        <a:rPr lang="en-US" sz="1600" i="1" kern="1200" baseline="0" dirty="0" smtClean="0">
                          <a:solidFill>
                            <a:schemeClr val="tx1"/>
                          </a:solidFill>
                          <a:latin typeface="+mn-lt"/>
                          <a:ea typeface="+mn-ea"/>
                          <a:cs typeface="+mn-cs"/>
                        </a:rPr>
                        <a:t>F(</a:t>
                      </a:r>
                      <a:r>
                        <a:rPr lang="en-US" sz="1600" i="1" kern="1200" baseline="0" dirty="0" err="1" smtClean="0">
                          <a:solidFill>
                            <a:schemeClr val="tx1"/>
                          </a:solidFill>
                          <a:latin typeface="+mn-lt"/>
                          <a:ea typeface="+mn-ea"/>
                          <a:cs typeface="+mn-cs"/>
                        </a:rPr>
                        <a:t>i</a:t>
                      </a:r>
                      <a:r>
                        <a:rPr lang="en-US" sz="1600" i="1" kern="1200" baseline="0" dirty="0" smtClean="0">
                          <a:solidFill>
                            <a:schemeClr val="tx1"/>
                          </a:solidFill>
                          <a:latin typeface="+mn-lt"/>
                          <a:ea typeface="+mn-ea"/>
                          <a:cs typeface="+mn-cs"/>
                        </a:rPr>
                        <a:t>) ← n</a:t>
                      </a:r>
                    </a:p>
                    <a:p>
                      <a:pPr marL="914400" lvl="2" indent="228600"/>
                      <a:r>
                        <a:rPr lang="en-US" sz="1600" i="1" kern="1200" baseline="0" dirty="0" err="1" smtClean="0">
                          <a:solidFill>
                            <a:schemeClr val="tx1"/>
                          </a:solidFill>
                          <a:latin typeface="+mn-lt"/>
                          <a:ea typeface="+mn-ea"/>
                          <a:cs typeface="+mn-cs"/>
                        </a:rPr>
                        <a:t>i</a:t>
                      </a:r>
                      <a:r>
                        <a:rPr lang="en-US" sz="1600" i="1" kern="1200" baseline="0" dirty="0" smtClean="0">
                          <a:solidFill>
                            <a:schemeClr val="tx1"/>
                          </a:solidFill>
                          <a:latin typeface="+mn-lt"/>
                          <a:ea typeface="+mn-ea"/>
                          <a:cs typeface="+mn-cs"/>
                        </a:rPr>
                        <a:t> on stack for next pass</a:t>
                      </a:r>
                    </a:p>
                    <a:p>
                      <a:pPr lvl="1"/>
                      <a:r>
                        <a:rPr lang="en-US" sz="1600" kern="1200" baseline="0" dirty="0" err="1" smtClean="0">
                          <a:solidFill>
                            <a:schemeClr val="tx1"/>
                          </a:solidFill>
                          <a:latin typeface="+mn-lt"/>
                          <a:ea typeface="+mn-ea"/>
                          <a:cs typeface="+mn-cs"/>
                        </a:rPr>
                        <a:t>endfor</a:t>
                      </a:r>
                      <a:endParaRPr lang="en-US" sz="1600" kern="1200" baseline="0" dirty="0" smtClean="0">
                        <a:solidFill>
                          <a:schemeClr val="tx1"/>
                        </a:solidFill>
                        <a:latin typeface="+mn-lt"/>
                        <a:ea typeface="+mn-ea"/>
                        <a:cs typeface="+mn-cs"/>
                      </a:endParaRPr>
                    </a:p>
                    <a:p>
                      <a:pPr lvl="1"/>
                      <a:r>
                        <a:rPr lang="en-US" sz="1600" i="1" kern="1200" baseline="0" dirty="0" smtClean="0">
                          <a:solidFill>
                            <a:schemeClr val="tx1"/>
                          </a:solidFill>
                          <a:latin typeface="+mn-lt"/>
                          <a:ea typeface="+mn-ea"/>
                          <a:cs typeface="+mn-cs"/>
                        </a:rPr>
                        <a:t>Send( </a:t>
                      </a:r>
                      <a:r>
                        <a:rPr lang="en-US" sz="1600" i="1" kern="1200" baseline="0" dirty="0" err="1" smtClean="0">
                          <a:solidFill>
                            <a:schemeClr val="tx1"/>
                          </a:solidFill>
                          <a:latin typeface="+mn-lt"/>
                          <a:ea typeface="+mn-ea"/>
                          <a:cs typeface="+mn-cs"/>
                        </a:rPr>
                        <a:t>topRow</a:t>
                      </a:r>
                      <a:r>
                        <a:rPr lang="en-US" sz="1600" i="1" kern="1200" baseline="0" dirty="0" smtClean="0">
                          <a:solidFill>
                            <a:schemeClr val="tx1"/>
                          </a:solidFill>
                          <a:latin typeface="+mn-lt"/>
                          <a:ea typeface="+mn-ea"/>
                          <a:cs typeface="+mn-cs"/>
                        </a:rPr>
                        <a:t>, rank-1 )</a:t>
                      </a:r>
                    </a:p>
                    <a:p>
                      <a:pPr lvl="1"/>
                      <a:r>
                        <a:rPr lang="en-US" sz="1600" i="1" kern="1200" baseline="0" dirty="0" smtClean="0">
                          <a:solidFill>
                            <a:schemeClr val="tx1"/>
                          </a:solidFill>
                          <a:latin typeface="+mn-lt"/>
                          <a:ea typeface="+mn-ea"/>
                          <a:cs typeface="+mn-cs"/>
                        </a:rPr>
                        <a:t>Send( </a:t>
                      </a:r>
                      <a:r>
                        <a:rPr lang="en-US" sz="1600" i="1" kern="1200" baseline="0" dirty="0" err="1" smtClean="0">
                          <a:solidFill>
                            <a:schemeClr val="tx1"/>
                          </a:solidFill>
                          <a:latin typeface="+mn-lt"/>
                          <a:ea typeface="+mn-ea"/>
                          <a:cs typeface="+mn-cs"/>
                        </a:rPr>
                        <a:t>bottomRow</a:t>
                      </a:r>
                      <a:r>
                        <a:rPr lang="en-US" sz="1600" i="1" kern="1200" baseline="0" dirty="0" smtClean="0">
                          <a:solidFill>
                            <a:schemeClr val="tx1"/>
                          </a:solidFill>
                          <a:latin typeface="+mn-lt"/>
                          <a:ea typeface="+mn-ea"/>
                          <a:cs typeface="+mn-cs"/>
                        </a:rPr>
                        <a:t>, rank+1 )</a:t>
                      </a:r>
                    </a:p>
                    <a:p>
                      <a:pPr lvl="1"/>
                      <a:r>
                        <a:rPr lang="en-US" sz="1600" i="1" kern="1200" baseline="0" dirty="0" err="1" smtClean="0">
                          <a:solidFill>
                            <a:schemeClr val="tx1"/>
                          </a:solidFill>
                          <a:latin typeface="+mn-lt"/>
                          <a:ea typeface="+mn-ea"/>
                          <a:cs typeface="+mn-cs"/>
                        </a:rPr>
                        <a:t>Recv</a:t>
                      </a:r>
                      <a:r>
                        <a:rPr lang="en-US" sz="1600" i="1" kern="1200" baseline="0" dirty="0" smtClean="0">
                          <a:solidFill>
                            <a:schemeClr val="tx1"/>
                          </a:solidFill>
                          <a:latin typeface="+mn-lt"/>
                          <a:ea typeface="+mn-ea"/>
                          <a:cs typeface="+mn-cs"/>
                        </a:rPr>
                        <a:t>( </a:t>
                      </a:r>
                      <a:r>
                        <a:rPr lang="en-US" sz="1600" i="1" kern="1200" baseline="0" dirty="0" err="1" smtClean="0">
                          <a:solidFill>
                            <a:schemeClr val="tx1"/>
                          </a:solidFill>
                          <a:latin typeface="+mn-lt"/>
                          <a:ea typeface="+mn-ea"/>
                          <a:cs typeface="+mn-cs"/>
                        </a:rPr>
                        <a:t>rowBelow</a:t>
                      </a:r>
                      <a:r>
                        <a:rPr lang="en-US" sz="1600" i="1" kern="1200" baseline="0" dirty="0" smtClean="0">
                          <a:solidFill>
                            <a:schemeClr val="tx1"/>
                          </a:solidFill>
                          <a:latin typeface="+mn-lt"/>
                          <a:ea typeface="+mn-ea"/>
                          <a:cs typeface="+mn-cs"/>
                        </a:rPr>
                        <a:t>, rank+1 )</a:t>
                      </a:r>
                    </a:p>
                    <a:p>
                      <a:pPr lvl="1"/>
                      <a:r>
                        <a:rPr lang="en-US" sz="1600" i="1" kern="1200" baseline="0" dirty="0" err="1" smtClean="0">
                          <a:solidFill>
                            <a:schemeClr val="tx1"/>
                          </a:solidFill>
                          <a:latin typeface="+mn-lt"/>
                          <a:ea typeface="+mn-ea"/>
                          <a:cs typeface="+mn-cs"/>
                        </a:rPr>
                        <a:t>Recv</a:t>
                      </a:r>
                      <a:r>
                        <a:rPr lang="en-US" sz="1600" i="1" kern="1200" baseline="0" dirty="0" smtClean="0">
                          <a:solidFill>
                            <a:schemeClr val="tx1"/>
                          </a:solidFill>
                          <a:latin typeface="+mn-lt"/>
                          <a:ea typeface="+mn-ea"/>
                          <a:cs typeface="+mn-cs"/>
                        </a:rPr>
                        <a:t>( </a:t>
                      </a:r>
                      <a:r>
                        <a:rPr lang="en-US" sz="1600" i="1" kern="1200" baseline="0" dirty="0" err="1" smtClean="0">
                          <a:solidFill>
                            <a:schemeClr val="tx1"/>
                          </a:solidFill>
                          <a:latin typeface="+mn-lt"/>
                          <a:ea typeface="+mn-ea"/>
                          <a:cs typeface="+mn-cs"/>
                        </a:rPr>
                        <a:t>rowAbove</a:t>
                      </a:r>
                      <a:r>
                        <a:rPr lang="en-US" sz="1600" i="1" kern="1200" baseline="0" dirty="0" smtClean="0">
                          <a:solidFill>
                            <a:schemeClr val="tx1"/>
                          </a:solidFill>
                          <a:latin typeface="+mn-lt"/>
                          <a:ea typeface="+mn-ea"/>
                          <a:cs typeface="+mn-cs"/>
                        </a:rPr>
                        <a:t>, rank-1 )</a:t>
                      </a:r>
                    </a:p>
                    <a:p>
                      <a:r>
                        <a:rPr lang="en-US" sz="1600" kern="1200" baseline="0" dirty="0" smtClean="0">
                          <a:solidFill>
                            <a:schemeClr val="tx1"/>
                          </a:solidFill>
                          <a:latin typeface="+mn-lt"/>
                          <a:ea typeface="+mn-ea"/>
                          <a:cs typeface="+mn-cs"/>
                        </a:rPr>
                        <a:t>Until F is not modified</a:t>
                      </a:r>
                      <a:endParaRPr lang="en-US" sz="1050" dirty="0">
                        <a:latin typeface="Times New Roman"/>
                        <a:ea typeface="Times New Roman"/>
                        <a:cs typeface="Times New Roman"/>
                      </a:endParaRPr>
                    </a:p>
                  </a:txBody>
                  <a:tcPr marL="94227" marR="942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5546" name="Rectangle 83"/>
          <p:cNvSpPr>
            <a:spLocks noChangeArrowheads="1"/>
          </p:cNvSpPr>
          <p:nvPr/>
        </p:nvSpPr>
        <p:spPr bwMode="auto">
          <a:xfrm>
            <a:off x="4175125" y="3883025"/>
            <a:ext cx="4572000" cy="1939925"/>
          </a:xfrm>
          <a:prstGeom prst="rect">
            <a:avLst/>
          </a:prstGeom>
          <a:noFill/>
          <a:ln w="9525">
            <a:noFill/>
            <a:miter lim="800000"/>
            <a:headEnd/>
            <a:tailEnd/>
          </a:ln>
        </p:spPr>
        <p:txBody>
          <a:bodyPr>
            <a:spAutoFit/>
          </a:bodyPr>
          <a:lstStyle/>
          <a:p>
            <a:pPr algn="l">
              <a:defRPr/>
            </a:pPr>
            <a:r>
              <a:rPr lang="en-US" dirty="0">
                <a:solidFill>
                  <a:srgbClr val="000000"/>
                </a:solidFill>
                <a:latin typeface="Calibri"/>
              </a:rPr>
              <a:t>Z denotes the original elevation. </a:t>
            </a:r>
          </a:p>
          <a:p>
            <a:pPr algn="l">
              <a:defRPr/>
            </a:pPr>
            <a:r>
              <a:rPr lang="en-US" dirty="0">
                <a:solidFill>
                  <a:srgbClr val="000000"/>
                </a:solidFill>
                <a:latin typeface="Calibri"/>
              </a:rPr>
              <a:t>F denotes the pit filled elevation. </a:t>
            </a:r>
          </a:p>
          <a:p>
            <a:pPr algn="l">
              <a:defRPr/>
            </a:pPr>
            <a:r>
              <a:rPr lang="en-US" dirty="0">
                <a:solidFill>
                  <a:srgbClr val="000000"/>
                </a:solidFill>
                <a:latin typeface="Calibri"/>
              </a:rPr>
              <a:t>n denotes lowest neighboring elevation</a:t>
            </a:r>
          </a:p>
          <a:p>
            <a:pPr algn="l">
              <a:defRPr/>
            </a:pPr>
            <a:r>
              <a:rPr lang="en-US" dirty="0" err="1">
                <a:solidFill>
                  <a:srgbClr val="000000"/>
                </a:solidFill>
                <a:latin typeface="Calibri"/>
              </a:rPr>
              <a:t>i</a:t>
            </a:r>
            <a:r>
              <a:rPr lang="en-US" dirty="0">
                <a:solidFill>
                  <a:srgbClr val="000000"/>
                </a:solidFill>
                <a:latin typeface="Calibri"/>
              </a:rPr>
              <a:t> denotes the cell being evaluated</a:t>
            </a:r>
          </a:p>
          <a:p>
            <a:pPr algn="l">
              <a:defRPr/>
            </a:pPr>
            <a:endParaRPr lang="en-US" dirty="0">
              <a:solidFill>
                <a:srgbClr val="000000"/>
              </a:solidFill>
              <a:latin typeface="Calibri"/>
            </a:endParaRPr>
          </a:p>
          <a:p>
            <a:pPr algn="l">
              <a:defRPr/>
            </a:pPr>
            <a:r>
              <a:rPr lang="en-US" dirty="0">
                <a:solidFill>
                  <a:srgbClr val="000000"/>
                </a:solidFill>
                <a:latin typeface="Calibri"/>
              </a:rPr>
              <a:t>Iterate only over stack of changeable cells  </a:t>
            </a:r>
          </a:p>
        </p:txBody>
      </p:sp>
      <p:sp>
        <p:nvSpPr>
          <p:cNvPr id="32779" name="Line 5"/>
          <p:cNvSpPr>
            <a:spLocks noChangeShapeType="1"/>
          </p:cNvSpPr>
          <p:nvPr/>
        </p:nvSpPr>
        <p:spPr bwMode="auto">
          <a:xfrm>
            <a:off x="3752850" y="2265363"/>
            <a:ext cx="441325" cy="0"/>
          </a:xfrm>
          <a:prstGeom prst="line">
            <a:avLst/>
          </a:prstGeom>
          <a:noFill/>
          <a:ln w="9525">
            <a:solidFill>
              <a:schemeClr val="tx1"/>
            </a:solidFill>
            <a:round/>
            <a:headEnd type="triangle" w="med" len="med"/>
            <a:tailEnd/>
          </a:ln>
        </p:spPr>
        <p:txBody>
          <a:bodyPr/>
          <a:lstStyle/>
          <a:p>
            <a:endParaRPr lang="en-US">
              <a:solidFill>
                <a:srgbClr val="EEECE1"/>
              </a:solidFill>
            </a:endParaRPr>
          </a:p>
        </p:txBody>
      </p:sp>
      <p:sp>
        <p:nvSpPr>
          <p:cNvPr id="32780" name="Line 9"/>
          <p:cNvSpPr>
            <a:spLocks noChangeShapeType="1"/>
          </p:cNvSpPr>
          <p:nvPr/>
        </p:nvSpPr>
        <p:spPr bwMode="auto">
          <a:xfrm>
            <a:off x="4579938" y="2265363"/>
            <a:ext cx="442912" cy="0"/>
          </a:xfrm>
          <a:prstGeom prst="line">
            <a:avLst/>
          </a:prstGeom>
          <a:noFill/>
          <a:ln w="9525">
            <a:solidFill>
              <a:schemeClr val="tx1"/>
            </a:solidFill>
            <a:round/>
            <a:headEnd type="triangle" w="med" len="med"/>
            <a:tailEnd/>
          </a:ln>
        </p:spPr>
        <p:txBody>
          <a:bodyPr/>
          <a:lstStyle/>
          <a:p>
            <a:endParaRPr lang="en-US">
              <a:solidFill>
                <a:srgbClr val="EEECE1"/>
              </a:solidFill>
            </a:endParaRPr>
          </a:p>
        </p:txBody>
      </p:sp>
    </p:spTree>
    <p:extLst>
      <p:ext uri="{BB962C8B-B14F-4D97-AF65-F5344CB8AC3E}">
        <p14:creationId xmlns:p14="http://schemas.microsoft.com/office/powerpoint/2010/main" val="40654423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615708" y="1389166"/>
            <a:ext cx="2432001" cy="2993127"/>
            <a:chOff x="2286000" y="1473200"/>
            <a:chExt cx="2589213" cy="3494088"/>
          </a:xfrm>
        </p:grpSpPr>
        <p:grpSp>
          <p:nvGrpSpPr>
            <p:cNvPr id="46" name="Group 12"/>
            <p:cNvGrpSpPr>
              <a:grpSpLocks/>
            </p:cNvGrpSpPr>
            <p:nvPr/>
          </p:nvGrpSpPr>
          <p:grpSpPr bwMode="auto">
            <a:xfrm>
              <a:off x="2286000" y="2139950"/>
              <a:ext cx="2589213" cy="2827338"/>
              <a:chOff x="1877" y="1152"/>
              <a:chExt cx="775" cy="749"/>
            </a:xfrm>
          </p:grpSpPr>
          <p:sp>
            <p:nvSpPr>
              <p:cNvPr id="53" name="Rectangle 13"/>
              <p:cNvSpPr>
                <a:spLocks noChangeArrowheads="1"/>
              </p:cNvSpPr>
              <p:nvPr/>
            </p:nvSpPr>
            <p:spPr bwMode="auto">
              <a:xfrm>
                <a:off x="1877" y="1152"/>
                <a:ext cx="259" cy="249"/>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kumimoji="0" lang="en-US" sz="2800" b="1">
                    <a:solidFill>
                      <a:srgbClr val="000000"/>
                    </a:solidFill>
                    <a:latin typeface="Times New Roman"/>
                  </a:rPr>
                  <a:t>80</a:t>
                </a:r>
              </a:p>
            </p:txBody>
          </p:sp>
          <p:sp>
            <p:nvSpPr>
              <p:cNvPr id="54" name="Rectangle 14"/>
              <p:cNvSpPr>
                <a:spLocks noChangeArrowheads="1"/>
              </p:cNvSpPr>
              <p:nvPr/>
            </p:nvSpPr>
            <p:spPr bwMode="auto">
              <a:xfrm>
                <a:off x="2136" y="1152"/>
                <a:ext cx="258" cy="249"/>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kumimoji="0" lang="en-US" sz="2800" b="1">
                    <a:solidFill>
                      <a:srgbClr val="000000"/>
                    </a:solidFill>
                    <a:latin typeface="Times New Roman"/>
                  </a:rPr>
                  <a:t>74</a:t>
                </a:r>
              </a:p>
            </p:txBody>
          </p:sp>
          <p:sp>
            <p:nvSpPr>
              <p:cNvPr id="55" name="Rectangle 15"/>
              <p:cNvSpPr>
                <a:spLocks noChangeArrowheads="1"/>
              </p:cNvSpPr>
              <p:nvPr/>
            </p:nvSpPr>
            <p:spPr bwMode="auto">
              <a:xfrm>
                <a:off x="2394" y="1152"/>
                <a:ext cx="258" cy="249"/>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kumimoji="0" lang="en-US" sz="2800" b="1">
                    <a:solidFill>
                      <a:srgbClr val="000000"/>
                    </a:solidFill>
                    <a:latin typeface="Times New Roman"/>
                  </a:rPr>
                  <a:t>63</a:t>
                </a:r>
              </a:p>
            </p:txBody>
          </p:sp>
          <p:sp>
            <p:nvSpPr>
              <p:cNvPr id="56" name="Rectangle 16"/>
              <p:cNvSpPr>
                <a:spLocks noChangeArrowheads="1"/>
              </p:cNvSpPr>
              <p:nvPr/>
            </p:nvSpPr>
            <p:spPr bwMode="auto">
              <a:xfrm>
                <a:off x="1877" y="1401"/>
                <a:ext cx="259" cy="250"/>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kumimoji="0" lang="en-US" sz="2800" b="1">
                    <a:solidFill>
                      <a:srgbClr val="000000"/>
                    </a:solidFill>
                    <a:latin typeface="Times New Roman"/>
                  </a:rPr>
                  <a:t>69</a:t>
                </a:r>
              </a:p>
            </p:txBody>
          </p:sp>
          <p:sp>
            <p:nvSpPr>
              <p:cNvPr id="57" name="Rectangle 17"/>
              <p:cNvSpPr>
                <a:spLocks noChangeArrowheads="1"/>
              </p:cNvSpPr>
              <p:nvPr/>
            </p:nvSpPr>
            <p:spPr bwMode="auto">
              <a:xfrm>
                <a:off x="2136" y="1401"/>
                <a:ext cx="258" cy="250"/>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kumimoji="0" lang="en-US" sz="2800" b="1">
                    <a:solidFill>
                      <a:srgbClr val="000000"/>
                    </a:solidFill>
                    <a:latin typeface="Times New Roman"/>
                  </a:rPr>
                  <a:t>67</a:t>
                </a:r>
              </a:p>
            </p:txBody>
          </p:sp>
          <p:sp>
            <p:nvSpPr>
              <p:cNvPr id="58" name="Rectangle 18"/>
              <p:cNvSpPr>
                <a:spLocks noChangeArrowheads="1"/>
              </p:cNvSpPr>
              <p:nvPr/>
            </p:nvSpPr>
            <p:spPr bwMode="auto">
              <a:xfrm>
                <a:off x="2394" y="1401"/>
                <a:ext cx="258" cy="250"/>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kumimoji="0" lang="en-US" sz="2800" b="1">
                    <a:solidFill>
                      <a:srgbClr val="000000"/>
                    </a:solidFill>
                    <a:latin typeface="Times New Roman"/>
                  </a:rPr>
                  <a:t>56</a:t>
                </a:r>
              </a:p>
            </p:txBody>
          </p:sp>
          <p:sp>
            <p:nvSpPr>
              <p:cNvPr id="59" name="Rectangle 19"/>
              <p:cNvSpPr>
                <a:spLocks noChangeArrowheads="1"/>
              </p:cNvSpPr>
              <p:nvPr/>
            </p:nvSpPr>
            <p:spPr bwMode="auto">
              <a:xfrm>
                <a:off x="1877" y="1651"/>
                <a:ext cx="259" cy="250"/>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kumimoji="0" lang="en-US" sz="2800" b="1">
                    <a:solidFill>
                      <a:srgbClr val="000000"/>
                    </a:solidFill>
                    <a:latin typeface="Times New Roman"/>
                  </a:rPr>
                  <a:t>60</a:t>
                </a:r>
              </a:p>
            </p:txBody>
          </p:sp>
          <p:sp>
            <p:nvSpPr>
              <p:cNvPr id="60" name="Rectangle 20"/>
              <p:cNvSpPr>
                <a:spLocks noChangeArrowheads="1"/>
              </p:cNvSpPr>
              <p:nvPr/>
            </p:nvSpPr>
            <p:spPr bwMode="auto">
              <a:xfrm>
                <a:off x="2136" y="1651"/>
                <a:ext cx="258" cy="250"/>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kumimoji="0" lang="en-US" sz="2800" b="1">
                    <a:solidFill>
                      <a:srgbClr val="000000"/>
                    </a:solidFill>
                    <a:latin typeface="Times New Roman"/>
                  </a:rPr>
                  <a:t>52</a:t>
                </a:r>
              </a:p>
            </p:txBody>
          </p:sp>
          <p:sp>
            <p:nvSpPr>
              <p:cNvPr id="61" name="Rectangle 21"/>
              <p:cNvSpPr>
                <a:spLocks noChangeArrowheads="1"/>
              </p:cNvSpPr>
              <p:nvPr/>
            </p:nvSpPr>
            <p:spPr bwMode="auto">
              <a:xfrm>
                <a:off x="2394" y="1651"/>
                <a:ext cx="258" cy="250"/>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kumimoji="0" lang="en-US" sz="2800" b="1">
                    <a:solidFill>
                      <a:srgbClr val="000000"/>
                    </a:solidFill>
                    <a:latin typeface="Times New Roman"/>
                  </a:rPr>
                  <a:t>48</a:t>
                </a:r>
              </a:p>
            </p:txBody>
          </p:sp>
        </p:grpSp>
        <p:sp>
          <p:nvSpPr>
            <p:cNvPr id="47" name="Line 22"/>
            <p:cNvSpPr>
              <a:spLocks noChangeShapeType="1"/>
            </p:cNvSpPr>
            <p:nvPr/>
          </p:nvSpPr>
          <p:spPr bwMode="auto">
            <a:xfrm>
              <a:off x="2287588" y="1866900"/>
              <a:ext cx="0" cy="1889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l" eaLnBrk="1" hangingPunct="1"/>
              <a:endParaRPr kumimoji="0" lang="en-US" sz="2400">
                <a:solidFill>
                  <a:srgbClr val="000000"/>
                </a:solidFill>
                <a:latin typeface="Times New Roman"/>
              </a:endParaRPr>
            </a:p>
          </p:txBody>
        </p:sp>
        <p:sp>
          <p:nvSpPr>
            <p:cNvPr id="48" name="Line 23"/>
            <p:cNvSpPr>
              <a:spLocks noChangeShapeType="1"/>
            </p:cNvSpPr>
            <p:nvPr/>
          </p:nvSpPr>
          <p:spPr bwMode="auto">
            <a:xfrm>
              <a:off x="3135313" y="1863725"/>
              <a:ext cx="4762" cy="195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l" eaLnBrk="1" hangingPunct="1"/>
              <a:endParaRPr kumimoji="0" lang="en-US" sz="2400">
                <a:solidFill>
                  <a:srgbClr val="000000"/>
                </a:solidFill>
                <a:latin typeface="Times New Roman"/>
              </a:endParaRPr>
            </a:p>
          </p:txBody>
        </p:sp>
        <p:sp>
          <p:nvSpPr>
            <p:cNvPr id="49" name="Line 24"/>
            <p:cNvSpPr>
              <a:spLocks noChangeShapeType="1"/>
            </p:cNvSpPr>
            <p:nvPr/>
          </p:nvSpPr>
          <p:spPr bwMode="auto">
            <a:xfrm>
              <a:off x="2949575" y="1957388"/>
              <a:ext cx="1889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l" eaLnBrk="1" hangingPunct="1"/>
              <a:endParaRPr kumimoji="0" lang="en-US" sz="2400">
                <a:solidFill>
                  <a:srgbClr val="000000"/>
                </a:solidFill>
                <a:latin typeface="Times New Roman"/>
              </a:endParaRPr>
            </a:p>
          </p:txBody>
        </p:sp>
        <p:sp>
          <p:nvSpPr>
            <p:cNvPr id="50" name="Text Box 25"/>
            <p:cNvSpPr txBox="1">
              <a:spLocks noChangeArrowheads="1"/>
            </p:cNvSpPr>
            <p:nvPr/>
          </p:nvSpPr>
          <p:spPr bwMode="auto">
            <a:xfrm>
              <a:off x="2543175" y="1473200"/>
              <a:ext cx="539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sz="2800">
                  <a:solidFill>
                    <a:srgbClr val="000000"/>
                  </a:solidFill>
                </a:rPr>
                <a:t>30</a:t>
              </a:r>
            </a:p>
          </p:txBody>
        </p:sp>
        <p:sp>
          <p:nvSpPr>
            <p:cNvPr id="51" name="Line 26"/>
            <p:cNvSpPr>
              <a:spLocks noChangeShapeType="1"/>
            </p:cNvSpPr>
            <p:nvPr/>
          </p:nvSpPr>
          <p:spPr bwMode="auto">
            <a:xfrm flipH="1">
              <a:off x="2286000" y="1957388"/>
              <a:ext cx="1857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l" eaLnBrk="1" hangingPunct="1"/>
              <a:endParaRPr kumimoji="0" lang="en-US" sz="2400">
                <a:solidFill>
                  <a:srgbClr val="000000"/>
                </a:solidFill>
                <a:latin typeface="Times New Roman"/>
              </a:endParaRPr>
            </a:p>
          </p:txBody>
        </p:sp>
      </p:grpSp>
      <p:grpSp>
        <p:nvGrpSpPr>
          <p:cNvPr id="787458" name="Group 2"/>
          <p:cNvGrpSpPr>
            <a:grpSpLocks/>
          </p:cNvGrpSpPr>
          <p:nvPr/>
        </p:nvGrpSpPr>
        <p:grpSpPr bwMode="auto">
          <a:xfrm>
            <a:off x="5381625" y="2013839"/>
            <a:ext cx="2424112" cy="2420937"/>
            <a:chOff x="2261" y="1517"/>
            <a:chExt cx="1149" cy="1094"/>
          </a:xfrm>
        </p:grpSpPr>
        <p:sp>
          <p:nvSpPr>
            <p:cNvPr id="787459" name="Rectangle 3"/>
            <p:cNvSpPr>
              <a:spLocks noChangeArrowheads="1"/>
            </p:cNvSpPr>
            <p:nvPr/>
          </p:nvSpPr>
          <p:spPr bwMode="auto">
            <a:xfrm>
              <a:off x="2261" y="1517"/>
              <a:ext cx="383" cy="364"/>
            </a:xfrm>
            <a:prstGeom prst="rect">
              <a:avLst/>
            </a:prstGeom>
            <a:noFill/>
            <a:ln w="3810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0" lang="en-US" sz="2800" b="1" smtClean="0">
                  <a:solidFill>
                    <a:srgbClr val="000000"/>
                  </a:solidFill>
                  <a:latin typeface="Times New Roman"/>
                </a:rPr>
                <a:t>4</a:t>
              </a:r>
            </a:p>
          </p:txBody>
        </p:sp>
        <p:sp>
          <p:nvSpPr>
            <p:cNvPr id="787460" name="Rectangle 4"/>
            <p:cNvSpPr>
              <a:spLocks noChangeArrowheads="1"/>
            </p:cNvSpPr>
            <p:nvPr/>
          </p:nvSpPr>
          <p:spPr bwMode="auto">
            <a:xfrm>
              <a:off x="2261" y="1881"/>
              <a:ext cx="383" cy="366"/>
            </a:xfrm>
            <a:prstGeom prst="rect">
              <a:avLst/>
            </a:prstGeom>
            <a:noFill/>
            <a:ln w="3810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0" lang="en-US" sz="2800" b="1" smtClean="0">
                  <a:solidFill>
                    <a:srgbClr val="000000"/>
                  </a:solidFill>
                  <a:latin typeface="Times New Roman"/>
                </a:rPr>
                <a:t>5</a:t>
              </a:r>
            </a:p>
          </p:txBody>
        </p:sp>
        <p:sp>
          <p:nvSpPr>
            <p:cNvPr id="787461" name="Rectangle 5"/>
            <p:cNvSpPr>
              <a:spLocks noChangeArrowheads="1"/>
            </p:cNvSpPr>
            <p:nvPr/>
          </p:nvSpPr>
          <p:spPr bwMode="auto">
            <a:xfrm>
              <a:off x="2261" y="2247"/>
              <a:ext cx="383" cy="364"/>
            </a:xfrm>
            <a:prstGeom prst="rect">
              <a:avLst/>
            </a:prstGeom>
            <a:noFill/>
            <a:ln w="3810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0" lang="en-US" sz="2800" b="1" smtClean="0">
                  <a:solidFill>
                    <a:srgbClr val="000000"/>
                  </a:solidFill>
                  <a:latin typeface="Times New Roman"/>
                </a:rPr>
                <a:t>6</a:t>
              </a:r>
            </a:p>
          </p:txBody>
        </p:sp>
        <p:sp>
          <p:nvSpPr>
            <p:cNvPr id="787462" name="Rectangle 6"/>
            <p:cNvSpPr>
              <a:spLocks noChangeArrowheads="1"/>
            </p:cNvSpPr>
            <p:nvPr/>
          </p:nvSpPr>
          <p:spPr bwMode="auto">
            <a:xfrm>
              <a:off x="2644" y="1517"/>
              <a:ext cx="383" cy="364"/>
            </a:xfrm>
            <a:prstGeom prst="rect">
              <a:avLst/>
            </a:prstGeom>
            <a:noFill/>
            <a:ln w="3810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0" lang="en-US" sz="2800" b="1" smtClean="0">
                  <a:solidFill>
                    <a:srgbClr val="000000"/>
                  </a:solidFill>
                  <a:latin typeface="Times New Roman"/>
                </a:rPr>
                <a:t> 3</a:t>
              </a:r>
            </a:p>
          </p:txBody>
        </p:sp>
        <p:sp>
          <p:nvSpPr>
            <p:cNvPr id="787463" name="Rectangle 7"/>
            <p:cNvSpPr>
              <a:spLocks noChangeArrowheads="1"/>
            </p:cNvSpPr>
            <p:nvPr/>
          </p:nvSpPr>
          <p:spPr bwMode="auto">
            <a:xfrm>
              <a:off x="2644" y="1881"/>
              <a:ext cx="383" cy="366"/>
            </a:xfrm>
            <a:prstGeom prst="rect">
              <a:avLst/>
            </a:prstGeom>
            <a:noFill/>
            <a:ln w="3810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0" lang="en-US" sz="2800" b="1" smtClean="0">
                <a:solidFill>
                  <a:srgbClr val="000000"/>
                </a:solidFill>
                <a:latin typeface="Times New Roman"/>
              </a:endParaRPr>
            </a:p>
          </p:txBody>
        </p:sp>
        <p:sp>
          <p:nvSpPr>
            <p:cNvPr id="787464" name="Rectangle 8"/>
            <p:cNvSpPr>
              <a:spLocks noChangeArrowheads="1"/>
            </p:cNvSpPr>
            <p:nvPr/>
          </p:nvSpPr>
          <p:spPr bwMode="auto">
            <a:xfrm>
              <a:off x="2644" y="2247"/>
              <a:ext cx="383" cy="364"/>
            </a:xfrm>
            <a:prstGeom prst="rect">
              <a:avLst/>
            </a:prstGeom>
            <a:noFill/>
            <a:ln w="3810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0" lang="en-US" sz="2800" b="1" smtClean="0">
                  <a:solidFill>
                    <a:srgbClr val="000000"/>
                  </a:solidFill>
                  <a:latin typeface="Times New Roman"/>
                </a:rPr>
                <a:t>7</a:t>
              </a:r>
            </a:p>
          </p:txBody>
        </p:sp>
        <p:grpSp>
          <p:nvGrpSpPr>
            <p:cNvPr id="787465" name="Group 9"/>
            <p:cNvGrpSpPr>
              <a:grpSpLocks/>
            </p:cNvGrpSpPr>
            <p:nvPr/>
          </p:nvGrpSpPr>
          <p:grpSpPr bwMode="auto">
            <a:xfrm>
              <a:off x="3027" y="1517"/>
              <a:ext cx="383" cy="1094"/>
              <a:chOff x="3027" y="1517"/>
              <a:chExt cx="383" cy="1094"/>
            </a:xfrm>
          </p:grpSpPr>
          <p:sp>
            <p:nvSpPr>
              <p:cNvPr id="787466" name="Rectangle 10"/>
              <p:cNvSpPr>
                <a:spLocks noChangeArrowheads="1"/>
              </p:cNvSpPr>
              <p:nvPr/>
            </p:nvSpPr>
            <p:spPr bwMode="auto">
              <a:xfrm>
                <a:off x="3027" y="1517"/>
                <a:ext cx="383" cy="364"/>
              </a:xfrm>
              <a:prstGeom prst="rect">
                <a:avLst/>
              </a:prstGeom>
              <a:noFill/>
              <a:ln w="3810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0" lang="en-US" sz="2800" b="1" smtClean="0">
                    <a:solidFill>
                      <a:srgbClr val="000000"/>
                    </a:solidFill>
                    <a:latin typeface="Times New Roman"/>
                  </a:rPr>
                  <a:t> 2</a:t>
                </a:r>
              </a:p>
            </p:txBody>
          </p:sp>
          <p:sp>
            <p:nvSpPr>
              <p:cNvPr id="787467" name="Rectangle 11"/>
              <p:cNvSpPr>
                <a:spLocks noChangeArrowheads="1"/>
              </p:cNvSpPr>
              <p:nvPr/>
            </p:nvSpPr>
            <p:spPr bwMode="auto">
              <a:xfrm>
                <a:off x="3027" y="1881"/>
                <a:ext cx="383" cy="366"/>
              </a:xfrm>
              <a:prstGeom prst="rect">
                <a:avLst/>
              </a:prstGeom>
              <a:noFill/>
              <a:ln w="3810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0" lang="en-US" sz="2800" b="1" smtClean="0">
                    <a:solidFill>
                      <a:srgbClr val="000000"/>
                    </a:solidFill>
                    <a:latin typeface="Times New Roman"/>
                  </a:rPr>
                  <a:t>1</a:t>
                </a:r>
              </a:p>
            </p:txBody>
          </p:sp>
          <p:sp>
            <p:nvSpPr>
              <p:cNvPr id="787468" name="Rectangle 12"/>
              <p:cNvSpPr>
                <a:spLocks noChangeArrowheads="1"/>
              </p:cNvSpPr>
              <p:nvPr/>
            </p:nvSpPr>
            <p:spPr bwMode="auto">
              <a:xfrm>
                <a:off x="3027" y="2247"/>
                <a:ext cx="383" cy="364"/>
              </a:xfrm>
              <a:prstGeom prst="rect">
                <a:avLst/>
              </a:prstGeom>
              <a:noFill/>
              <a:ln w="3810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kumimoji="0" lang="en-US" sz="2800" b="1" smtClean="0">
                    <a:solidFill>
                      <a:srgbClr val="000000"/>
                    </a:solidFill>
                    <a:latin typeface="Times New Roman"/>
                  </a:rPr>
                  <a:t>8</a:t>
                </a:r>
              </a:p>
            </p:txBody>
          </p:sp>
        </p:grpSp>
        <p:sp>
          <p:nvSpPr>
            <p:cNvPr id="787469" name="Line 13"/>
            <p:cNvSpPr>
              <a:spLocks noChangeShapeType="1"/>
            </p:cNvSpPr>
            <p:nvPr/>
          </p:nvSpPr>
          <p:spPr bwMode="auto">
            <a:xfrm rot="-5400000">
              <a:off x="2746" y="1898"/>
              <a:ext cx="20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mtClean="0">
                <a:solidFill>
                  <a:srgbClr val="808080"/>
                </a:solidFill>
                <a:latin typeface="Times New Roman"/>
              </a:endParaRPr>
            </a:p>
          </p:txBody>
        </p:sp>
        <p:sp>
          <p:nvSpPr>
            <p:cNvPr id="787470" name="Line 14"/>
            <p:cNvSpPr>
              <a:spLocks noChangeShapeType="1"/>
            </p:cNvSpPr>
            <p:nvPr/>
          </p:nvSpPr>
          <p:spPr bwMode="auto">
            <a:xfrm rot="5400000" flipV="1">
              <a:off x="2884" y="2108"/>
              <a:ext cx="194" cy="20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mtClean="0">
                <a:solidFill>
                  <a:srgbClr val="808080"/>
                </a:solidFill>
                <a:latin typeface="Times New Roman"/>
              </a:endParaRPr>
            </a:p>
          </p:txBody>
        </p:sp>
        <p:sp>
          <p:nvSpPr>
            <p:cNvPr id="787471" name="Line 15"/>
            <p:cNvSpPr>
              <a:spLocks noChangeShapeType="1"/>
            </p:cNvSpPr>
            <p:nvPr/>
          </p:nvSpPr>
          <p:spPr bwMode="auto">
            <a:xfrm rot="-5400000">
              <a:off x="2881" y="1810"/>
              <a:ext cx="202" cy="20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mtClean="0">
                <a:solidFill>
                  <a:srgbClr val="808080"/>
                </a:solidFill>
                <a:latin typeface="Times New Roman"/>
              </a:endParaRPr>
            </a:p>
          </p:txBody>
        </p:sp>
        <p:sp>
          <p:nvSpPr>
            <p:cNvPr id="787472" name="Line 16"/>
            <p:cNvSpPr>
              <a:spLocks noChangeShapeType="1"/>
            </p:cNvSpPr>
            <p:nvPr/>
          </p:nvSpPr>
          <p:spPr bwMode="auto">
            <a:xfrm rot="-5400000" flipH="1" flipV="1">
              <a:off x="2571" y="2101"/>
              <a:ext cx="210" cy="216"/>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mtClean="0">
                <a:solidFill>
                  <a:srgbClr val="808080"/>
                </a:solidFill>
                <a:latin typeface="Times New Roman"/>
              </a:endParaRPr>
            </a:p>
          </p:txBody>
        </p:sp>
        <p:sp>
          <p:nvSpPr>
            <p:cNvPr id="787473" name="Line 17"/>
            <p:cNvSpPr>
              <a:spLocks noChangeShapeType="1"/>
            </p:cNvSpPr>
            <p:nvPr/>
          </p:nvSpPr>
          <p:spPr bwMode="auto">
            <a:xfrm rot="5400000" flipV="1">
              <a:off x="2741" y="2220"/>
              <a:ext cx="20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mtClean="0">
                <a:solidFill>
                  <a:srgbClr val="808080"/>
                </a:solidFill>
                <a:latin typeface="Times New Roman"/>
              </a:endParaRPr>
            </a:p>
          </p:txBody>
        </p:sp>
        <p:sp>
          <p:nvSpPr>
            <p:cNvPr id="787474" name="Line 18"/>
            <p:cNvSpPr>
              <a:spLocks noChangeShapeType="1"/>
            </p:cNvSpPr>
            <p:nvPr/>
          </p:nvSpPr>
          <p:spPr bwMode="auto">
            <a:xfrm rot="-10800000">
              <a:off x="2561" y="2071"/>
              <a:ext cx="20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mtClean="0">
                <a:solidFill>
                  <a:srgbClr val="808080"/>
                </a:solidFill>
                <a:latin typeface="Times New Roman"/>
              </a:endParaRPr>
            </a:p>
          </p:txBody>
        </p:sp>
        <p:sp>
          <p:nvSpPr>
            <p:cNvPr id="787475" name="Line 19"/>
            <p:cNvSpPr>
              <a:spLocks noChangeShapeType="1"/>
            </p:cNvSpPr>
            <p:nvPr/>
          </p:nvSpPr>
          <p:spPr bwMode="auto">
            <a:xfrm rot="10800000" flipH="1">
              <a:off x="2907" y="2065"/>
              <a:ext cx="20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mtClean="0">
                <a:solidFill>
                  <a:srgbClr val="808080"/>
                </a:solidFill>
                <a:latin typeface="Times New Roman"/>
              </a:endParaRPr>
            </a:p>
          </p:txBody>
        </p:sp>
        <p:sp>
          <p:nvSpPr>
            <p:cNvPr id="787476" name="Line 20"/>
            <p:cNvSpPr>
              <a:spLocks noChangeShapeType="1"/>
            </p:cNvSpPr>
            <p:nvPr/>
          </p:nvSpPr>
          <p:spPr bwMode="auto">
            <a:xfrm rot="5400000" flipH="1">
              <a:off x="2570" y="1818"/>
              <a:ext cx="210" cy="20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mtClean="0">
                <a:solidFill>
                  <a:srgbClr val="808080"/>
                </a:solidFill>
                <a:latin typeface="Times New Roman"/>
              </a:endParaRPr>
            </a:p>
          </p:txBody>
        </p:sp>
      </p:grpSp>
      <p:sp>
        <p:nvSpPr>
          <p:cNvPr id="787477" name="Text Box 21"/>
          <p:cNvSpPr txBox="1">
            <a:spLocks noChangeArrowheads="1"/>
          </p:cNvSpPr>
          <p:nvPr/>
        </p:nvSpPr>
        <p:spPr bwMode="auto">
          <a:xfrm>
            <a:off x="1375933" y="142316"/>
            <a:ext cx="639213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0" lang="en-US" sz="4800" dirty="0" smtClean="0">
                <a:solidFill>
                  <a:srgbClr val="000000"/>
                </a:solidFill>
                <a:latin typeface="Calibri" pitchFamily="34" charset="0"/>
                <a:cs typeface="Calibri" pitchFamily="34" charset="0"/>
              </a:rPr>
              <a:t>D8 Flow Direction Model</a:t>
            </a:r>
          </a:p>
          <a:p>
            <a:pPr algn="l"/>
            <a:r>
              <a:rPr kumimoji="0" lang="en-US" sz="3600" dirty="0">
                <a:solidFill>
                  <a:srgbClr val="000000"/>
                </a:solidFill>
                <a:latin typeface="Calibri" pitchFamily="34" charset="0"/>
                <a:cs typeface="Calibri" pitchFamily="34" charset="0"/>
              </a:rPr>
              <a:t> </a:t>
            </a:r>
            <a:r>
              <a:rPr kumimoji="0" lang="en-US" sz="3600" dirty="0" smtClean="0">
                <a:solidFill>
                  <a:srgbClr val="000000"/>
                </a:solidFill>
                <a:latin typeface="Calibri" pitchFamily="34" charset="0"/>
                <a:cs typeface="Calibri" pitchFamily="34" charset="0"/>
              </a:rPr>
              <a:t>  - Direction of steepest descent</a:t>
            </a:r>
            <a:endParaRPr kumimoji="0" lang="en-US" dirty="0" smtClean="0">
              <a:solidFill>
                <a:srgbClr val="000000"/>
              </a:solidFill>
              <a:latin typeface="Calibri" pitchFamily="34" charset="0"/>
              <a:cs typeface="Calibri" pitchFamily="34" charset="0"/>
            </a:endParaRPr>
          </a:p>
        </p:txBody>
      </p:sp>
      <p:graphicFrame>
        <p:nvGraphicFramePr>
          <p:cNvPr id="787478" name="Object 22"/>
          <p:cNvGraphicFramePr>
            <a:graphicFrameLocks noChangeAspect="1"/>
          </p:cNvGraphicFramePr>
          <p:nvPr>
            <p:extLst>
              <p:ext uri="{D42A27DB-BD31-4B8C-83A1-F6EECF244321}">
                <p14:modId xmlns:p14="http://schemas.microsoft.com/office/powerpoint/2010/main" val="1269124418"/>
              </p:ext>
            </p:extLst>
          </p:nvPr>
        </p:nvGraphicFramePr>
        <p:xfrm>
          <a:off x="1708893" y="5709481"/>
          <a:ext cx="1865312" cy="842962"/>
        </p:xfrm>
        <a:graphic>
          <a:graphicData uri="http://schemas.openxmlformats.org/presentationml/2006/ole">
            <mc:AlternateContent xmlns:mc="http://schemas.openxmlformats.org/markup-compatibility/2006">
              <mc:Choice xmlns:v="urn:schemas-microsoft-com:vml" Requires="v">
                <p:oleObj spid="_x0000_s1361924" name="Equation" r:id="rId5" imgW="927000" imgH="419040" progId="Equation.3">
                  <p:embed/>
                </p:oleObj>
              </mc:Choice>
              <mc:Fallback>
                <p:oleObj name="Equation" r:id="rId5" imgW="92700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8893" y="5709481"/>
                        <a:ext cx="1865312" cy="84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7479" name="Object 23"/>
          <p:cNvGraphicFramePr>
            <a:graphicFrameLocks noChangeAspect="1"/>
          </p:cNvGraphicFramePr>
          <p:nvPr>
            <p:extLst>
              <p:ext uri="{D42A27DB-BD31-4B8C-83A1-F6EECF244321}">
                <p14:modId xmlns:p14="http://schemas.microsoft.com/office/powerpoint/2010/main" val="3240504427"/>
              </p:ext>
            </p:extLst>
          </p:nvPr>
        </p:nvGraphicFramePr>
        <p:xfrm>
          <a:off x="1702543" y="4693481"/>
          <a:ext cx="1855787" cy="784225"/>
        </p:xfrm>
        <a:graphic>
          <a:graphicData uri="http://schemas.openxmlformats.org/presentationml/2006/ole">
            <mc:AlternateContent xmlns:mc="http://schemas.openxmlformats.org/markup-compatibility/2006">
              <mc:Choice xmlns:v="urn:schemas-microsoft-com:vml" Requires="v">
                <p:oleObj spid="_x0000_s1361925" name="Equation" r:id="rId7" imgW="927000" imgH="393480" progId="Equation.3">
                  <p:embed/>
                </p:oleObj>
              </mc:Choice>
              <mc:Fallback>
                <p:oleObj name="Equation" r:id="rId7" imgW="92700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2543" y="4693481"/>
                        <a:ext cx="1855787"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7480" name="Text Box 24"/>
          <p:cNvSpPr txBox="1">
            <a:spLocks noChangeArrowheads="1"/>
          </p:cNvSpPr>
          <p:nvPr/>
        </p:nvSpPr>
        <p:spPr bwMode="auto">
          <a:xfrm>
            <a:off x="4710112" y="4878997"/>
            <a:ext cx="46196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0" lang="en-US" sz="2400" dirty="0" smtClean="0">
                <a:solidFill>
                  <a:srgbClr val="000000"/>
                </a:solidFill>
                <a:latin typeface="Calibri" pitchFamily="34" charset="0"/>
                <a:cs typeface="Calibri" pitchFamily="34" charset="0"/>
              </a:rPr>
              <a:t>Slope = Drop/Distance</a:t>
            </a:r>
          </a:p>
          <a:p>
            <a:pPr algn="l"/>
            <a:endParaRPr kumimoji="0" lang="en-US" sz="2400" dirty="0" smtClean="0">
              <a:solidFill>
                <a:srgbClr val="000000"/>
              </a:solidFill>
              <a:latin typeface="Calibri" pitchFamily="34" charset="0"/>
              <a:cs typeface="Calibri" pitchFamily="34" charset="0"/>
            </a:endParaRPr>
          </a:p>
          <a:p>
            <a:pPr algn="l"/>
            <a:r>
              <a:rPr kumimoji="0" lang="en-US" sz="2400" dirty="0" smtClean="0">
                <a:solidFill>
                  <a:srgbClr val="000000"/>
                </a:solidFill>
                <a:latin typeface="Calibri" pitchFamily="34" charset="0"/>
                <a:cs typeface="Calibri" pitchFamily="34" charset="0"/>
              </a:rPr>
              <a:t>Steepest down slope direction</a:t>
            </a:r>
          </a:p>
        </p:txBody>
      </p:sp>
      <p:sp>
        <p:nvSpPr>
          <p:cNvPr id="787481" name="Rectangle 25"/>
          <p:cNvSpPr>
            <a:spLocks noChangeArrowheads="1"/>
          </p:cNvSpPr>
          <p:nvPr/>
        </p:nvSpPr>
        <p:spPr bwMode="auto">
          <a:xfrm>
            <a:off x="1653330" y="4649031"/>
            <a:ext cx="1951038" cy="866775"/>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mtClean="0">
              <a:solidFill>
                <a:srgbClr val="808080"/>
              </a:solidFill>
              <a:latin typeface="Times New Roman"/>
            </a:endParaRPr>
          </a:p>
        </p:txBody>
      </p:sp>
      <p:sp>
        <p:nvSpPr>
          <p:cNvPr id="43" name="Line 41"/>
          <p:cNvSpPr>
            <a:spLocks noChangeShapeType="1"/>
          </p:cNvSpPr>
          <p:nvPr/>
        </p:nvSpPr>
        <p:spPr bwMode="auto">
          <a:xfrm>
            <a:off x="3082271" y="3393593"/>
            <a:ext cx="414634" cy="464847"/>
          </a:xfrm>
          <a:prstGeom prst="line">
            <a:avLst/>
          </a:prstGeom>
          <a:noFill/>
          <a:ln w="57150">
            <a:solidFill>
              <a:schemeClr val="accent2"/>
            </a:solidFill>
            <a:prstDash val="sysDot"/>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en-US" smtClean="0">
              <a:solidFill>
                <a:srgbClr val="808080"/>
              </a:solidFill>
              <a:latin typeface="Times New Roman"/>
            </a:endParaRPr>
          </a:p>
        </p:txBody>
      </p:sp>
      <p:sp>
        <p:nvSpPr>
          <p:cNvPr id="44" name="Line 42"/>
          <p:cNvSpPr>
            <a:spLocks noChangeShapeType="1"/>
          </p:cNvSpPr>
          <p:nvPr/>
        </p:nvSpPr>
        <p:spPr bwMode="auto">
          <a:xfrm>
            <a:off x="2868698" y="3383905"/>
            <a:ext cx="0" cy="520738"/>
          </a:xfrm>
          <a:prstGeom prst="line">
            <a:avLst/>
          </a:prstGeom>
          <a:noFill/>
          <a:ln w="57150">
            <a:solidFill>
              <a:schemeClr val="accent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nchor="ctr"/>
          <a:lstStyle/>
          <a:p>
            <a:endParaRPr lang="en-US" smtClean="0">
              <a:solidFill>
                <a:srgbClr val="808080"/>
              </a:solidFill>
              <a:latin typeface="Times New Roman"/>
            </a:endParaRPr>
          </a:p>
        </p:txBody>
      </p:sp>
    </p:spTree>
    <p:extLst>
      <p:ext uri="{BB962C8B-B14F-4D97-AF65-F5344CB8AC3E}">
        <p14:creationId xmlns:p14="http://schemas.microsoft.com/office/powerpoint/2010/main" val="38098180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4274" name="Group 112"/>
          <p:cNvGrpSpPr>
            <a:grpSpLocks/>
          </p:cNvGrpSpPr>
          <p:nvPr/>
        </p:nvGrpSpPr>
        <p:grpSpPr bwMode="auto">
          <a:xfrm>
            <a:off x="4800600" y="2133600"/>
            <a:ext cx="3429000" cy="3505200"/>
            <a:chOff x="4800604" y="2133601"/>
            <a:chExt cx="3429002" cy="3505199"/>
          </a:xfrm>
        </p:grpSpPr>
        <p:grpSp>
          <p:nvGrpSpPr>
            <p:cNvPr id="54329" name="Group 3"/>
            <p:cNvGrpSpPr>
              <a:grpSpLocks/>
            </p:cNvGrpSpPr>
            <p:nvPr/>
          </p:nvGrpSpPr>
          <p:grpSpPr bwMode="auto">
            <a:xfrm>
              <a:off x="4800604" y="2133601"/>
              <a:ext cx="3429002" cy="3185086"/>
              <a:chOff x="1877" y="1152"/>
              <a:chExt cx="1971" cy="1776"/>
            </a:xfrm>
          </p:grpSpPr>
          <p:sp>
            <p:nvSpPr>
              <p:cNvPr id="54353" name="Rectangle 4"/>
              <p:cNvSpPr>
                <a:spLocks noChangeArrowheads="1"/>
              </p:cNvSpPr>
              <p:nvPr/>
            </p:nvSpPr>
            <p:spPr bwMode="auto">
              <a:xfrm>
                <a:off x="1877" y="1152"/>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1400" b="1" smtClean="0">
                  <a:solidFill>
                    <a:srgbClr val="000000"/>
                  </a:solidFill>
                  <a:latin typeface="Times New Roman"/>
                </a:endParaRPr>
              </a:p>
            </p:txBody>
          </p:sp>
          <p:sp>
            <p:nvSpPr>
              <p:cNvPr id="54354" name="Rectangle 5"/>
              <p:cNvSpPr>
                <a:spLocks noChangeArrowheads="1"/>
              </p:cNvSpPr>
              <p:nvPr/>
            </p:nvSpPr>
            <p:spPr bwMode="auto">
              <a:xfrm>
                <a:off x="2272"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1400" b="1" smtClean="0">
                  <a:solidFill>
                    <a:srgbClr val="000000"/>
                  </a:solidFill>
                  <a:latin typeface="Times New Roman"/>
                </a:endParaRPr>
              </a:p>
            </p:txBody>
          </p:sp>
          <p:sp>
            <p:nvSpPr>
              <p:cNvPr id="54355" name="Rectangle 6"/>
              <p:cNvSpPr>
                <a:spLocks noChangeArrowheads="1"/>
              </p:cNvSpPr>
              <p:nvPr/>
            </p:nvSpPr>
            <p:spPr bwMode="auto">
              <a:xfrm>
                <a:off x="2666"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1400" b="1" smtClean="0">
                  <a:solidFill>
                    <a:srgbClr val="000000"/>
                  </a:solidFill>
                  <a:latin typeface="Times New Roman"/>
                </a:endParaRPr>
              </a:p>
            </p:txBody>
          </p:sp>
          <p:sp>
            <p:nvSpPr>
              <p:cNvPr id="54356" name="Rectangle 7"/>
              <p:cNvSpPr>
                <a:spLocks noChangeArrowheads="1"/>
              </p:cNvSpPr>
              <p:nvPr/>
            </p:nvSpPr>
            <p:spPr bwMode="auto">
              <a:xfrm>
                <a:off x="3060"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1400" b="1" smtClean="0">
                  <a:solidFill>
                    <a:srgbClr val="000000"/>
                  </a:solidFill>
                  <a:latin typeface="Times New Roman"/>
                </a:endParaRPr>
              </a:p>
            </p:txBody>
          </p:sp>
          <p:sp>
            <p:nvSpPr>
              <p:cNvPr id="54357" name="Rectangle 8"/>
              <p:cNvSpPr>
                <a:spLocks noChangeArrowheads="1"/>
              </p:cNvSpPr>
              <p:nvPr/>
            </p:nvSpPr>
            <p:spPr bwMode="auto">
              <a:xfrm>
                <a:off x="3454"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1400" b="1" smtClean="0">
                  <a:solidFill>
                    <a:srgbClr val="000000"/>
                  </a:solidFill>
                  <a:latin typeface="Times New Roman"/>
                </a:endParaRPr>
              </a:p>
            </p:txBody>
          </p:sp>
          <p:sp>
            <p:nvSpPr>
              <p:cNvPr id="54358" name="Rectangle 9"/>
              <p:cNvSpPr>
                <a:spLocks noChangeArrowheads="1"/>
              </p:cNvSpPr>
              <p:nvPr/>
            </p:nvSpPr>
            <p:spPr bwMode="auto">
              <a:xfrm>
                <a:off x="2666"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1400" b="1" smtClean="0">
                  <a:solidFill>
                    <a:srgbClr val="000000"/>
                  </a:solidFill>
                  <a:latin typeface="Times New Roman"/>
                </a:endParaRPr>
              </a:p>
            </p:txBody>
          </p:sp>
          <p:sp>
            <p:nvSpPr>
              <p:cNvPr id="54359" name="Rectangle 10"/>
              <p:cNvSpPr>
                <a:spLocks noChangeArrowheads="1"/>
              </p:cNvSpPr>
              <p:nvPr/>
            </p:nvSpPr>
            <p:spPr bwMode="auto">
              <a:xfrm>
                <a:off x="3060"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1400" b="1" smtClean="0">
                  <a:solidFill>
                    <a:srgbClr val="000000"/>
                  </a:solidFill>
                  <a:latin typeface="Times New Roman"/>
                </a:endParaRPr>
              </a:p>
            </p:txBody>
          </p:sp>
          <p:sp>
            <p:nvSpPr>
              <p:cNvPr id="54360" name="Rectangle 11"/>
              <p:cNvSpPr>
                <a:spLocks noChangeArrowheads="1"/>
              </p:cNvSpPr>
              <p:nvPr/>
            </p:nvSpPr>
            <p:spPr bwMode="auto">
              <a:xfrm>
                <a:off x="3454"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1400" b="1" smtClean="0">
                  <a:solidFill>
                    <a:srgbClr val="000000"/>
                  </a:solidFill>
                  <a:latin typeface="Times New Roman"/>
                </a:endParaRPr>
              </a:p>
            </p:txBody>
          </p:sp>
          <p:sp>
            <p:nvSpPr>
              <p:cNvPr id="54361" name="Rectangle 12"/>
              <p:cNvSpPr>
                <a:spLocks noChangeArrowheads="1"/>
              </p:cNvSpPr>
              <p:nvPr/>
            </p:nvSpPr>
            <p:spPr bwMode="auto">
              <a:xfrm>
                <a:off x="1877" y="1507"/>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1400" b="1" smtClean="0">
                  <a:solidFill>
                    <a:srgbClr val="000000"/>
                  </a:solidFill>
                  <a:latin typeface="Times New Roman"/>
                </a:endParaRPr>
              </a:p>
            </p:txBody>
          </p:sp>
          <p:sp>
            <p:nvSpPr>
              <p:cNvPr id="54362" name="Rectangle 13"/>
              <p:cNvSpPr>
                <a:spLocks noChangeArrowheads="1"/>
              </p:cNvSpPr>
              <p:nvPr/>
            </p:nvSpPr>
            <p:spPr bwMode="auto">
              <a:xfrm>
                <a:off x="2272"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1400" b="1" smtClean="0">
                  <a:solidFill>
                    <a:srgbClr val="000000"/>
                  </a:solidFill>
                  <a:latin typeface="Times New Roman"/>
                </a:endParaRPr>
              </a:p>
            </p:txBody>
          </p:sp>
          <p:sp>
            <p:nvSpPr>
              <p:cNvPr id="54363" name="Rectangle 14"/>
              <p:cNvSpPr>
                <a:spLocks noChangeArrowheads="1"/>
              </p:cNvSpPr>
              <p:nvPr/>
            </p:nvSpPr>
            <p:spPr bwMode="auto">
              <a:xfrm>
                <a:off x="2666"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1400" b="1" smtClean="0">
                  <a:solidFill>
                    <a:srgbClr val="000000"/>
                  </a:solidFill>
                  <a:latin typeface="Times New Roman"/>
                </a:endParaRPr>
              </a:p>
            </p:txBody>
          </p:sp>
          <p:sp>
            <p:nvSpPr>
              <p:cNvPr id="54364" name="Rectangle 15"/>
              <p:cNvSpPr>
                <a:spLocks noChangeArrowheads="1"/>
              </p:cNvSpPr>
              <p:nvPr/>
            </p:nvSpPr>
            <p:spPr bwMode="auto">
              <a:xfrm>
                <a:off x="3060"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1400" b="1" smtClean="0">
                  <a:solidFill>
                    <a:srgbClr val="000000"/>
                  </a:solidFill>
                  <a:latin typeface="Times New Roman"/>
                </a:endParaRPr>
              </a:p>
            </p:txBody>
          </p:sp>
          <p:sp>
            <p:nvSpPr>
              <p:cNvPr id="54365" name="Rectangle 16"/>
              <p:cNvSpPr>
                <a:spLocks noChangeArrowheads="1"/>
              </p:cNvSpPr>
              <p:nvPr/>
            </p:nvSpPr>
            <p:spPr bwMode="auto">
              <a:xfrm>
                <a:off x="3454"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1400" b="1" smtClean="0">
                  <a:solidFill>
                    <a:srgbClr val="000000"/>
                  </a:solidFill>
                  <a:latin typeface="Times New Roman"/>
                </a:endParaRPr>
              </a:p>
            </p:txBody>
          </p:sp>
          <p:sp>
            <p:nvSpPr>
              <p:cNvPr id="54366" name="Rectangle 17"/>
              <p:cNvSpPr>
                <a:spLocks noChangeArrowheads="1"/>
              </p:cNvSpPr>
              <p:nvPr/>
            </p:nvSpPr>
            <p:spPr bwMode="auto">
              <a:xfrm>
                <a:off x="1877" y="1862"/>
                <a:ext cx="395"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1400" b="1" smtClean="0">
                  <a:solidFill>
                    <a:srgbClr val="000000"/>
                  </a:solidFill>
                  <a:latin typeface="Times New Roman"/>
                </a:endParaRPr>
              </a:p>
            </p:txBody>
          </p:sp>
          <p:sp>
            <p:nvSpPr>
              <p:cNvPr id="54367" name="Rectangle 18"/>
              <p:cNvSpPr>
                <a:spLocks noChangeArrowheads="1"/>
              </p:cNvSpPr>
              <p:nvPr/>
            </p:nvSpPr>
            <p:spPr bwMode="auto">
              <a:xfrm>
                <a:off x="2272"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1400" b="1" smtClean="0">
                  <a:solidFill>
                    <a:srgbClr val="000000"/>
                  </a:solidFill>
                  <a:latin typeface="Times New Roman"/>
                </a:endParaRPr>
              </a:p>
            </p:txBody>
          </p:sp>
          <p:sp>
            <p:nvSpPr>
              <p:cNvPr id="54368" name="Rectangle 19"/>
              <p:cNvSpPr>
                <a:spLocks noChangeArrowheads="1"/>
              </p:cNvSpPr>
              <p:nvPr/>
            </p:nvSpPr>
            <p:spPr bwMode="auto">
              <a:xfrm>
                <a:off x="2666"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1400" b="1" smtClean="0">
                  <a:solidFill>
                    <a:srgbClr val="000000"/>
                  </a:solidFill>
                  <a:latin typeface="Times New Roman"/>
                </a:endParaRPr>
              </a:p>
            </p:txBody>
          </p:sp>
          <p:sp>
            <p:nvSpPr>
              <p:cNvPr id="54369" name="Rectangle 20"/>
              <p:cNvSpPr>
                <a:spLocks noChangeArrowheads="1"/>
              </p:cNvSpPr>
              <p:nvPr/>
            </p:nvSpPr>
            <p:spPr bwMode="auto">
              <a:xfrm>
                <a:off x="3060"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1400" b="1" smtClean="0">
                  <a:solidFill>
                    <a:srgbClr val="000000"/>
                  </a:solidFill>
                  <a:latin typeface="Times New Roman"/>
                </a:endParaRPr>
              </a:p>
            </p:txBody>
          </p:sp>
          <p:sp>
            <p:nvSpPr>
              <p:cNvPr id="54370" name="Rectangle 21"/>
              <p:cNvSpPr>
                <a:spLocks noChangeArrowheads="1"/>
              </p:cNvSpPr>
              <p:nvPr/>
            </p:nvSpPr>
            <p:spPr bwMode="auto">
              <a:xfrm>
                <a:off x="3454"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1400" b="1" smtClean="0">
                  <a:solidFill>
                    <a:srgbClr val="000000"/>
                  </a:solidFill>
                  <a:latin typeface="Times New Roman"/>
                </a:endParaRPr>
              </a:p>
            </p:txBody>
          </p:sp>
          <p:sp>
            <p:nvSpPr>
              <p:cNvPr id="54371" name="Rectangle 22"/>
              <p:cNvSpPr>
                <a:spLocks noChangeArrowheads="1"/>
              </p:cNvSpPr>
              <p:nvPr/>
            </p:nvSpPr>
            <p:spPr bwMode="auto">
              <a:xfrm>
                <a:off x="1877" y="2218"/>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1400" b="1" smtClean="0">
                  <a:solidFill>
                    <a:srgbClr val="000000"/>
                  </a:solidFill>
                  <a:latin typeface="Times New Roman"/>
                </a:endParaRPr>
              </a:p>
            </p:txBody>
          </p:sp>
          <p:sp>
            <p:nvSpPr>
              <p:cNvPr id="54372" name="Rectangle 23"/>
              <p:cNvSpPr>
                <a:spLocks noChangeArrowheads="1"/>
              </p:cNvSpPr>
              <p:nvPr/>
            </p:nvSpPr>
            <p:spPr bwMode="auto">
              <a:xfrm>
                <a:off x="2272"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1400" b="1" smtClean="0">
                  <a:solidFill>
                    <a:srgbClr val="000000"/>
                  </a:solidFill>
                  <a:latin typeface="Times New Roman"/>
                </a:endParaRPr>
              </a:p>
            </p:txBody>
          </p:sp>
          <p:sp>
            <p:nvSpPr>
              <p:cNvPr id="54373" name="Rectangle 24"/>
              <p:cNvSpPr>
                <a:spLocks noChangeArrowheads="1"/>
              </p:cNvSpPr>
              <p:nvPr/>
            </p:nvSpPr>
            <p:spPr bwMode="auto">
              <a:xfrm>
                <a:off x="2666"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1400" b="1" smtClean="0">
                  <a:solidFill>
                    <a:srgbClr val="000000"/>
                  </a:solidFill>
                  <a:latin typeface="Times New Roman"/>
                </a:endParaRPr>
              </a:p>
            </p:txBody>
          </p:sp>
          <p:sp>
            <p:nvSpPr>
              <p:cNvPr id="54374" name="Rectangle 25"/>
              <p:cNvSpPr>
                <a:spLocks noChangeArrowheads="1"/>
              </p:cNvSpPr>
              <p:nvPr/>
            </p:nvSpPr>
            <p:spPr bwMode="auto">
              <a:xfrm>
                <a:off x="3060"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1400" b="1" smtClean="0">
                  <a:solidFill>
                    <a:srgbClr val="000000"/>
                  </a:solidFill>
                  <a:latin typeface="Times New Roman"/>
                </a:endParaRPr>
              </a:p>
            </p:txBody>
          </p:sp>
          <p:sp>
            <p:nvSpPr>
              <p:cNvPr id="54375" name="Rectangle 26"/>
              <p:cNvSpPr>
                <a:spLocks noChangeArrowheads="1"/>
              </p:cNvSpPr>
              <p:nvPr/>
            </p:nvSpPr>
            <p:spPr bwMode="auto">
              <a:xfrm>
                <a:off x="3454"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1400" b="1" smtClean="0">
                  <a:solidFill>
                    <a:srgbClr val="000000"/>
                  </a:solidFill>
                  <a:latin typeface="Times New Roman"/>
                </a:endParaRPr>
              </a:p>
            </p:txBody>
          </p:sp>
          <p:sp>
            <p:nvSpPr>
              <p:cNvPr id="54376" name="Rectangle 27"/>
              <p:cNvSpPr>
                <a:spLocks noChangeArrowheads="1"/>
              </p:cNvSpPr>
              <p:nvPr/>
            </p:nvSpPr>
            <p:spPr bwMode="auto">
              <a:xfrm>
                <a:off x="2272"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1400" b="1" smtClean="0">
                  <a:solidFill>
                    <a:srgbClr val="000000"/>
                  </a:solidFill>
                  <a:latin typeface="Times New Roman"/>
                </a:endParaRPr>
              </a:p>
            </p:txBody>
          </p:sp>
          <p:sp>
            <p:nvSpPr>
              <p:cNvPr id="54377" name="Rectangle 28"/>
              <p:cNvSpPr>
                <a:spLocks noChangeArrowheads="1"/>
              </p:cNvSpPr>
              <p:nvPr/>
            </p:nvSpPr>
            <p:spPr bwMode="auto">
              <a:xfrm>
                <a:off x="1878"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1400" b="1" smtClean="0">
                  <a:solidFill>
                    <a:srgbClr val="000000"/>
                  </a:solidFill>
                  <a:latin typeface="Times New Roman"/>
                </a:endParaRPr>
              </a:p>
            </p:txBody>
          </p:sp>
        </p:grpSp>
        <p:sp>
          <p:nvSpPr>
            <p:cNvPr id="54330" name="Line 29"/>
            <p:cNvSpPr>
              <a:spLocks noChangeShapeType="1"/>
            </p:cNvSpPr>
            <p:nvPr/>
          </p:nvSpPr>
          <p:spPr bwMode="auto">
            <a:xfrm rot="-177988">
              <a:off x="5230885" y="2360742"/>
              <a:ext cx="1915034" cy="2041722"/>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331" name="Line 30"/>
            <p:cNvSpPr>
              <a:spLocks noChangeShapeType="1"/>
            </p:cNvSpPr>
            <p:nvPr/>
          </p:nvSpPr>
          <p:spPr bwMode="auto">
            <a:xfrm>
              <a:off x="5849752" y="2462828"/>
              <a:ext cx="671988" cy="653351"/>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332" name="Line 31"/>
            <p:cNvSpPr>
              <a:spLocks noChangeShapeType="1"/>
            </p:cNvSpPr>
            <p:nvPr/>
          </p:nvSpPr>
          <p:spPr bwMode="auto">
            <a:xfrm flipH="1">
              <a:off x="5143501" y="3731247"/>
              <a:ext cx="2390" cy="624852"/>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333" name="Line 32"/>
            <p:cNvSpPr>
              <a:spLocks noChangeShapeType="1"/>
            </p:cNvSpPr>
            <p:nvPr/>
          </p:nvSpPr>
          <p:spPr bwMode="auto">
            <a:xfrm>
              <a:off x="7169824" y="4986907"/>
              <a:ext cx="18376" cy="65189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334" name="Line 33"/>
            <p:cNvSpPr>
              <a:spLocks noChangeShapeType="1"/>
            </p:cNvSpPr>
            <p:nvPr/>
          </p:nvSpPr>
          <p:spPr bwMode="auto">
            <a:xfrm>
              <a:off x="5140578" y="4348869"/>
              <a:ext cx="687925" cy="661008"/>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335" name="Line 34"/>
            <p:cNvSpPr>
              <a:spLocks noChangeShapeType="1"/>
            </p:cNvSpPr>
            <p:nvPr/>
          </p:nvSpPr>
          <p:spPr bwMode="auto">
            <a:xfrm rot="2592605" flipV="1">
              <a:off x="5241509" y="4775078"/>
              <a:ext cx="499343" cy="449179"/>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336" name="Line 35"/>
            <p:cNvSpPr>
              <a:spLocks noChangeShapeType="1"/>
            </p:cNvSpPr>
            <p:nvPr/>
          </p:nvSpPr>
          <p:spPr bwMode="auto">
            <a:xfrm rot="2592605" flipV="1">
              <a:off x="6598767" y="4764870"/>
              <a:ext cx="478095" cy="441522"/>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337" name="Line 36"/>
            <p:cNvSpPr>
              <a:spLocks noChangeShapeType="1"/>
            </p:cNvSpPr>
            <p:nvPr/>
          </p:nvSpPr>
          <p:spPr bwMode="auto">
            <a:xfrm rot="2592605">
              <a:off x="5700667" y="5284215"/>
              <a:ext cx="863571" cy="24122"/>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338" name="Line 37"/>
            <p:cNvSpPr>
              <a:spLocks noChangeShapeType="1"/>
            </p:cNvSpPr>
            <p:nvPr/>
          </p:nvSpPr>
          <p:spPr bwMode="auto">
            <a:xfrm rot="2592605">
              <a:off x="5612306" y="4441960"/>
              <a:ext cx="429439" cy="45050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339" name="Line 38"/>
            <p:cNvSpPr>
              <a:spLocks noChangeShapeType="1"/>
            </p:cNvSpPr>
            <p:nvPr/>
          </p:nvSpPr>
          <p:spPr bwMode="auto">
            <a:xfrm rot="2592605" flipV="1">
              <a:off x="5900217" y="3481137"/>
              <a:ext cx="517936" cy="467044"/>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340" name="Line 39"/>
            <p:cNvSpPr>
              <a:spLocks noChangeShapeType="1"/>
            </p:cNvSpPr>
            <p:nvPr/>
          </p:nvSpPr>
          <p:spPr bwMode="auto">
            <a:xfrm rot="2592605" flipV="1">
              <a:off x="5270037" y="2836826"/>
              <a:ext cx="499420" cy="483886"/>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341" name="Line 40"/>
            <p:cNvSpPr>
              <a:spLocks noChangeShapeType="1"/>
            </p:cNvSpPr>
            <p:nvPr/>
          </p:nvSpPr>
          <p:spPr bwMode="auto">
            <a:xfrm rot="2807395">
              <a:off x="6276370" y="2566237"/>
              <a:ext cx="472148" cy="454190"/>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342" name="Line 41"/>
            <p:cNvSpPr>
              <a:spLocks noChangeShapeType="1"/>
            </p:cNvSpPr>
            <p:nvPr/>
          </p:nvSpPr>
          <p:spPr bwMode="auto">
            <a:xfrm rot="2807395">
              <a:off x="6294391" y="3192086"/>
              <a:ext cx="444075" cy="42497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343" name="Line 42"/>
            <p:cNvSpPr>
              <a:spLocks noChangeShapeType="1"/>
            </p:cNvSpPr>
            <p:nvPr/>
          </p:nvSpPr>
          <p:spPr bwMode="auto">
            <a:xfrm rot="2807395">
              <a:off x="7630763" y="4429153"/>
              <a:ext cx="461940" cy="462158"/>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344" name="Line 43"/>
            <p:cNvSpPr>
              <a:spLocks noChangeShapeType="1"/>
            </p:cNvSpPr>
            <p:nvPr/>
          </p:nvSpPr>
          <p:spPr bwMode="auto">
            <a:xfrm rot="2807395">
              <a:off x="6273714" y="4449778"/>
              <a:ext cx="472148" cy="451534"/>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345" name="Line 44"/>
            <p:cNvSpPr>
              <a:spLocks noChangeShapeType="1"/>
            </p:cNvSpPr>
            <p:nvPr/>
          </p:nvSpPr>
          <p:spPr bwMode="auto">
            <a:xfrm rot="2807395">
              <a:off x="6979296" y="2562016"/>
              <a:ext cx="426210" cy="409036"/>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346" name="Line 45"/>
            <p:cNvSpPr>
              <a:spLocks noChangeShapeType="1"/>
            </p:cNvSpPr>
            <p:nvPr/>
          </p:nvSpPr>
          <p:spPr bwMode="auto">
            <a:xfrm rot="2807395">
              <a:off x="6966587" y="3811791"/>
              <a:ext cx="454283" cy="448878"/>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347" name="Line 46"/>
            <p:cNvSpPr>
              <a:spLocks noChangeShapeType="1"/>
            </p:cNvSpPr>
            <p:nvPr/>
          </p:nvSpPr>
          <p:spPr bwMode="auto">
            <a:xfrm rot="8207395">
              <a:off x="7281379" y="4767422"/>
              <a:ext cx="488719" cy="446627"/>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348" name="Line 47"/>
            <p:cNvSpPr>
              <a:spLocks noChangeShapeType="1"/>
            </p:cNvSpPr>
            <p:nvPr/>
          </p:nvSpPr>
          <p:spPr bwMode="auto">
            <a:xfrm rot="2807395">
              <a:off x="7657584" y="3173493"/>
              <a:ext cx="474700" cy="462158"/>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349" name="Line 48"/>
            <p:cNvSpPr>
              <a:spLocks noChangeShapeType="1"/>
            </p:cNvSpPr>
            <p:nvPr/>
          </p:nvSpPr>
          <p:spPr bwMode="auto">
            <a:xfrm flipH="1">
              <a:off x="6505804" y="3047271"/>
              <a:ext cx="687925" cy="661008"/>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350" name="Line 49"/>
            <p:cNvSpPr>
              <a:spLocks noChangeShapeType="1"/>
            </p:cNvSpPr>
            <p:nvPr/>
          </p:nvSpPr>
          <p:spPr bwMode="auto">
            <a:xfrm flipH="1">
              <a:off x="7196385" y="2427098"/>
              <a:ext cx="664020" cy="638038"/>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351" name="Line 50"/>
            <p:cNvSpPr>
              <a:spLocks noChangeShapeType="1"/>
            </p:cNvSpPr>
            <p:nvPr/>
          </p:nvSpPr>
          <p:spPr bwMode="auto">
            <a:xfrm flipH="1">
              <a:off x="7214977" y="3710831"/>
              <a:ext cx="679957" cy="645695"/>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352" name="Line 51"/>
            <p:cNvSpPr>
              <a:spLocks noChangeShapeType="1"/>
            </p:cNvSpPr>
            <p:nvPr/>
          </p:nvSpPr>
          <p:spPr bwMode="auto">
            <a:xfrm rot="2807395">
              <a:off x="6966587" y="4439621"/>
              <a:ext cx="454283" cy="448878"/>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grpSp>
      <p:sp>
        <p:nvSpPr>
          <p:cNvPr id="54275" name="Text Box 52"/>
          <p:cNvSpPr txBox="1">
            <a:spLocks noChangeArrowheads="1"/>
          </p:cNvSpPr>
          <p:nvPr/>
        </p:nvSpPr>
        <p:spPr bwMode="auto">
          <a:xfrm>
            <a:off x="2971800" y="762000"/>
            <a:ext cx="30210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sz="4000" dirty="0" smtClean="0">
                <a:solidFill>
                  <a:srgbClr val="000000"/>
                </a:solidFill>
                <a:latin typeface="Calibri" pitchFamily="34" charset="0"/>
                <a:cs typeface="Calibri" pitchFamily="34" charset="0"/>
              </a:rPr>
              <a:t>Grid Network</a:t>
            </a:r>
            <a:endParaRPr kumimoji="0" lang="en-US" dirty="0" smtClean="0">
              <a:solidFill>
                <a:srgbClr val="000000"/>
              </a:solidFill>
              <a:latin typeface="Calibri" pitchFamily="34" charset="0"/>
              <a:cs typeface="Calibri" pitchFamily="34" charset="0"/>
            </a:endParaRPr>
          </a:p>
        </p:txBody>
      </p:sp>
      <p:grpSp>
        <p:nvGrpSpPr>
          <p:cNvPr id="54277" name="Group 111"/>
          <p:cNvGrpSpPr>
            <a:grpSpLocks/>
          </p:cNvGrpSpPr>
          <p:nvPr/>
        </p:nvGrpSpPr>
        <p:grpSpPr bwMode="auto">
          <a:xfrm>
            <a:off x="838200" y="2133600"/>
            <a:ext cx="3352800" cy="3200400"/>
            <a:chOff x="838200" y="2133600"/>
            <a:chExt cx="3352800" cy="3200400"/>
          </a:xfrm>
        </p:grpSpPr>
        <p:grpSp>
          <p:nvGrpSpPr>
            <p:cNvPr id="54278" name="Group 54"/>
            <p:cNvGrpSpPr>
              <a:grpSpLocks/>
            </p:cNvGrpSpPr>
            <p:nvPr/>
          </p:nvGrpSpPr>
          <p:grpSpPr bwMode="auto">
            <a:xfrm>
              <a:off x="838200" y="2133600"/>
              <a:ext cx="3352800" cy="3200400"/>
              <a:chOff x="1877" y="1152"/>
              <a:chExt cx="1971" cy="1776"/>
            </a:xfrm>
          </p:grpSpPr>
          <p:sp>
            <p:nvSpPr>
              <p:cNvPr id="54304" name="Rectangle 55"/>
              <p:cNvSpPr>
                <a:spLocks noChangeArrowheads="1"/>
              </p:cNvSpPr>
              <p:nvPr/>
            </p:nvSpPr>
            <p:spPr bwMode="auto">
              <a:xfrm>
                <a:off x="1877" y="1152"/>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800" b="1" smtClean="0">
                  <a:solidFill>
                    <a:srgbClr val="000000"/>
                  </a:solidFill>
                  <a:latin typeface="Times New Roman"/>
                </a:endParaRPr>
              </a:p>
            </p:txBody>
          </p:sp>
          <p:sp>
            <p:nvSpPr>
              <p:cNvPr id="54305" name="Rectangle 56"/>
              <p:cNvSpPr>
                <a:spLocks noChangeArrowheads="1"/>
              </p:cNvSpPr>
              <p:nvPr/>
            </p:nvSpPr>
            <p:spPr bwMode="auto">
              <a:xfrm>
                <a:off x="2272"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800" b="1" smtClean="0">
                  <a:solidFill>
                    <a:srgbClr val="000000"/>
                  </a:solidFill>
                  <a:latin typeface="Times New Roman"/>
                </a:endParaRPr>
              </a:p>
            </p:txBody>
          </p:sp>
          <p:sp>
            <p:nvSpPr>
              <p:cNvPr id="54306" name="Rectangle 57"/>
              <p:cNvSpPr>
                <a:spLocks noChangeArrowheads="1"/>
              </p:cNvSpPr>
              <p:nvPr/>
            </p:nvSpPr>
            <p:spPr bwMode="auto">
              <a:xfrm>
                <a:off x="2666"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800" b="1" smtClean="0">
                  <a:solidFill>
                    <a:srgbClr val="000000"/>
                  </a:solidFill>
                  <a:latin typeface="Times New Roman"/>
                </a:endParaRPr>
              </a:p>
            </p:txBody>
          </p:sp>
          <p:sp>
            <p:nvSpPr>
              <p:cNvPr id="54307" name="Rectangle 58"/>
              <p:cNvSpPr>
                <a:spLocks noChangeArrowheads="1"/>
              </p:cNvSpPr>
              <p:nvPr/>
            </p:nvSpPr>
            <p:spPr bwMode="auto">
              <a:xfrm>
                <a:off x="3060"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800" b="1" smtClean="0">
                  <a:solidFill>
                    <a:srgbClr val="000000"/>
                  </a:solidFill>
                  <a:latin typeface="Times New Roman"/>
                </a:endParaRPr>
              </a:p>
            </p:txBody>
          </p:sp>
          <p:sp>
            <p:nvSpPr>
              <p:cNvPr id="54308" name="Rectangle 59"/>
              <p:cNvSpPr>
                <a:spLocks noChangeArrowheads="1"/>
              </p:cNvSpPr>
              <p:nvPr/>
            </p:nvSpPr>
            <p:spPr bwMode="auto">
              <a:xfrm>
                <a:off x="3454"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800" b="1" smtClean="0">
                  <a:solidFill>
                    <a:srgbClr val="000000"/>
                  </a:solidFill>
                  <a:latin typeface="Times New Roman"/>
                </a:endParaRPr>
              </a:p>
            </p:txBody>
          </p:sp>
          <p:sp>
            <p:nvSpPr>
              <p:cNvPr id="54309" name="Rectangle 60"/>
              <p:cNvSpPr>
                <a:spLocks noChangeArrowheads="1"/>
              </p:cNvSpPr>
              <p:nvPr/>
            </p:nvSpPr>
            <p:spPr bwMode="auto">
              <a:xfrm>
                <a:off x="2666"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800" b="1" smtClean="0">
                  <a:solidFill>
                    <a:srgbClr val="000000"/>
                  </a:solidFill>
                  <a:latin typeface="Times New Roman"/>
                </a:endParaRPr>
              </a:p>
            </p:txBody>
          </p:sp>
          <p:sp>
            <p:nvSpPr>
              <p:cNvPr id="54310" name="Rectangle 61"/>
              <p:cNvSpPr>
                <a:spLocks noChangeArrowheads="1"/>
              </p:cNvSpPr>
              <p:nvPr/>
            </p:nvSpPr>
            <p:spPr bwMode="auto">
              <a:xfrm>
                <a:off x="3060"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800" b="1" smtClean="0">
                  <a:solidFill>
                    <a:srgbClr val="000000"/>
                  </a:solidFill>
                  <a:latin typeface="Times New Roman"/>
                </a:endParaRPr>
              </a:p>
            </p:txBody>
          </p:sp>
          <p:sp>
            <p:nvSpPr>
              <p:cNvPr id="54311" name="Rectangle 62"/>
              <p:cNvSpPr>
                <a:spLocks noChangeArrowheads="1"/>
              </p:cNvSpPr>
              <p:nvPr/>
            </p:nvSpPr>
            <p:spPr bwMode="auto">
              <a:xfrm>
                <a:off x="3454"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800" b="1" smtClean="0">
                  <a:solidFill>
                    <a:srgbClr val="000000"/>
                  </a:solidFill>
                  <a:latin typeface="Times New Roman"/>
                </a:endParaRPr>
              </a:p>
            </p:txBody>
          </p:sp>
          <p:sp>
            <p:nvSpPr>
              <p:cNvPr id="54312" name="Rectangle 63"/>
              <p:cNvSpPr>
                <a:spLocks noChangeArrowheads="1"/>
              </p:cNvSpPr>
              <p:nvPr/>
            </p:nvSpPr>
            <p:spPr bwMode="auto">
              <a:xfrm>
                <a:off x="1877" y="1507"/>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800" b="1" smtClean="0">
                  <a:solidFill>
                    <a:srgbClr val="000000"/>
                  </a:solidFill>
                  <a:latin typeface="Times New Roman"/>
                </a:endParaRPr>
              </a:p>
            </p:txBody>
          </p:sp>
          <p:sp>
            <p:nvSpPr>
              <p:cNvPr id="54313" name="Rectangle 64"/>
              <p:cNvSpPr>
                <a:spLocks noChangeArrowheads="1"/>
              </p:cNvSpPr>
              <p:nvPr/>
            </p:nvSpPr>
            <p:spPr bwMode="auto">
              <a:xfrm>
                <a:off x="2272"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800" b="1" smtClean="0">
                  <a:solidFill>
                    <a:srgbClr val="000000"/>
                  </a:solidFill>
                  <a:latin typeface="Times New Roman"/>
                </a:endParaRPr>
              </a:p>
            </p:txBody>
          </p:sp>
          <p:sp>
            <p:nvSpPr>
              <p:cNvPr id="54314" name="Rectangle 65"/>
              <p:cNvSpPr>
                <a:spLocks noChangeArrowheads="1"/>
              </p:cNvSpPr>
              <p:nvPr/>
            </p:nvSpPr>
            <p:spPr bwMode="auto">
              <a:xfrm>
                <a:off x="2666"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800" b="1" smtClean="0">
                  <a:solidFill>
                    <a:srgbClr val="000000"/>
                  </a:solidFill>
                  <a:latin typeface="Times New Roman"/>
                </a:endParaRPr>
              </a:p>
            </p:txBody>
          </p:sp>
          <p:sp>
            <p:nvSpPr>
              <p:cNvPr id="54315" name="Rectangle 66"/>
              <p:cNvSpPr>
                <a:spLocks noChangeArrowheads="1"/>
              </p:cNvSpPr>
              <p:nvPr/>
            </p:nvSpPr>
            <p:spPr bwMode="auto">
              <a:xfrm>
                <a:off x="3060"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800" b="1" smtClean="0">
                  <a:solidFill>
                    <a:srgbClr val="000000"/>
                  </a:solidFill>
                  <a:latin typeface="Times New Roman"/>
                </a:endParaRPr>
              </a:p>
            </p:txBody>
          </p:sp>
          <p:sp>
            <p:nvSpPr>
              <p:cNvPr id="54316" name="Rectangle 67"/>
              <p:cNvSpPr>
                <a:spLocks noChangeArrowheads="1"/>
              </p:cNvSpPr>
              <p:nvPr/>
            </p:nvSpPr>
            <p:spPr bwMode="auto">
              <a:xfrm>
                <a:off x="3454"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800" b="1" smtClean="0">
                  <a:solidFill>
                    <a:srgbClr val="000000"/>
                  </a:solidFill>
                  <a:latin typeface="Times New Roman"/>
                </a:endParaRPr>
              </a:p>
            </p:txBody>
          </p:sp>
          <p:sp>
            <p:nvSpPr>
              <p:cNvPr id="54317" name="Rectangle 68"/>
              <p:cNvSpPr>
                <a:spLocks noChangeArrowheads="1"/>
              </p:cNvSpPr>
              <p:nvPr/>
            </p:nvSpPr>
            <p:spPr bwMode="auto">
              <a:xfrm>
                <a:off x="1877" y="1862"/>
                <a:ext cx="395"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800" b="1" smtClean="0">
                  <a:solidFill>
                    <a:srgbClr val="000000"/>
                  </a:solidFill>
                  <a:latin typeface="Times New Roman"/>
                </a:endParaRPr>
              </a:p>
            </p:txBody>
          </p:sp>
          <p:sp>
            <p:nvSpPr>
              <p:cNvPr id="54318" name="Rectangle 69"/>
              <p:cNvSpPr>
                <a:spLocks noChangeArrowheads="1"/>
              </p:cNvSpPr>
              <p:nvPr/>
            </p:nvSpPr>
            <p:spPr bwMode="auto">
              <a:xfrm>
                <a:off x="2272"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800" b="1" smtClean="0">
                  <a:solidFill>
                    <a:srgbClr val="000000"/>
                  </a:solidFill>
                  <a:latin typeface="Times New Roman"/>
                </a:endParaRPr>
              </a:p>
            </p:txBody>
          </p:sp>
          <p:sp>
            <p:nvSpPr>
              <p:cNvPr id="54319" name="Rectangle 70"/>
              <p:cNvSpPr>
                <a:spLocks noChangeArrowheads="1"/>
              </p:cNvSpPr>
              <p:nvPr/>
            </p:nvSpPr>
            <p:spPr bwMode="auto">
              <a:xfrm>
                <a:off x="2666"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800" b="1" smtClean="0">
                  <a:solidFill>
                    <a:srgbClr val="000000"/>
                  </a:solidFill>
                  <a:latin typeface="Times New Roman"/>
                </a:endParaRPr>
              </a:p>
            </p:txBody>
          </p:sp>
          <p:sp>
            <p:nvSpPr>
              <p:cNvPr id="54320" name="Rectangle 71"/>
              <p:cNvSpPr>
                <a:spLocks noChangeArrowheads="1"/>
              </p:cNvSpPr>
              <p:nvPr/>
            </p:nvSpPr>
            <p:spPr bwMode="auto">
              <a:xfrm>
                <a:off x="3060"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800" b="1" smtClean="0">
                  <a:solidFill>
                    <a:srgbClr val="000000"/>
                  </a:solidFill>
                  <a:latin typeface="Times New Roman"/>
                </a:endParaRPr>
              </a:p>
            </p:txBody>
          </p:sp>
          <p:sp>
            <p:nvSpPr>
              <p:cNvPr id="54321" name="Rectangle 72"/>
              <p:cNvSpPr>
                <a:spLocks noChangeArrowheads="1"/>
              </p:cNvSpPr>
              <p:nvPr/>
            </p:nvSpPr>
            <p:spPr bwMode="auto">
              <a:xfrm>
                <a:off x="3454"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800" b="1" smtClean="0">
                  <a:solidFill>
                    <a:srgbClr val="000000"/>
                  </a:solidFill>
                  <a:latin typeface="Times New Roman"/>
                </a:endParaRPr>
              </a:p>
            </p:txBody>
          </p:sp>
          <p:sp>
            <p:nvSpPr>
              <p:cNvPr id="54322" name="Rectangle 73"/>
              <p:cNvSpPr>
                <a:spLocks noChangeArrowheads="1"/>
              </p:cNvSpPr>
              <p:nvPr/>
            </p:nvSpPr>
            <p:spPr bwMode="auto">
              <a:xfrm>
                <a:off x="1877" y="2218"/>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800" b="1" smtClean="0">
                  <a:solidFill>
                    <a:srgbClr val="000000"/>
                  </a:solidFill>
                  <a:latin typeface="Times New Roman"/>
                </a:endParaRPr>
              </a:p>
            </p:txBody>
          </p:sp>
          <p:sp>
            <p:nvSpPr>
              <p:cNvPr id="54323" name="Rectangle 74"/>
              <p:cNvSpPr>
                <a:spLocks noChangeArrowheads="1"/>
              </p:cNvSpPr>
              <p:nvPr/>
            </p:nvSpPr>
            <p:spPr bwMode="auto">
              <a:xfrm>
                <a:off x="2272"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800" b="1" smtClean="0">
                  <a:solidFill>
                    <a:srgbClr val="000000"/>
                  </a:solidFill>
                  <a:latin typeface="Times New Roman"/>
                </a:endParaRPr>
              </a:p>
            </p:txBody>
          </p:sp>
          <p:sp>
            <p:nvSpPr>
              <p:cNvPr id="54324" name="Rectangle 75"/>
              <p:cNvSpPr>
                <a:spLocks noChangeArrowheads="1"/>
              </p:cNvSpPr>
              <p:nvPr/>
            </p:nvSpPr>
            <p:spPr bwMode="auto">
              <a:xfrm>
                <a:off x="2666"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800" b="1" smtClean="0">
                  <a:solidFill>
                    <a:srgbClr val="000000"/>
                  </a:solidFill>
                  <a:latin typeface="Times New Roman"/>
                </a:endParaRPr>
              </a:p>
            </p:txBody>
          </p:sp>
          <p:sp>
            <p:nvSpPr>
              <p:cNvPr id="54325" name="Rectangle 76"/>
              <p:cNvSpPr>
                <a:spLocks noChangeArrowheads="1"/>
              </p:cNvSpPr>
              <p:nvPr/>
            </p:nvSpPr>
            <p:spPr bwMode="auto">
              <a:xfrm>
                <a:off x="3060"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800" b="1" smtClean="0">
                  <a:solidFill>
                    <a:srgbClr val="000000"/>
                  </a:solidFill>
                  <a:latin typeface="Times New Roman"/>
                </a:endParaRPr>
              </a:p>
            </p:txBody>
          </p:sp>
          <p:sp>
            <p:nvSpPr>
              <p:cNvPr id="54326" name="Rectangle 77"/>
              <p:cNvSpPr>
                <a:spLocks noChangeArrowheads="1"/>
              </p:cNvSpPr>
              <p:nvPr/>
            </p:nvSpPr>
            <p:spPr bwMode="auto">
              <a:xfrm>
                <a:off x="3454"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800" b="1" smtClean="0">
                  <a:solidFill>
                    <a:srgbClr val="000000"/>
                  </a:solidFill>
                  <a:latin typeface="Times New Roman"/>
                </a:endParaRPr>
              </a:p>
            </p:txBody>
          </p:sp>
          <p:sp>
            <p:nvSpPr>
              <p:cNvPr id="54327" name="Rectangle 78"/>
              <p:cNvSpPr>
                <a:spLocks noChangeArrowheads="1"/>
              </p:cNvSpPr>
              <p:nvPr/>
            </p:nvSpPr>
            <p:spPr bwMode="auto">
              <a:xfrm>
                <a:off x="2272"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800" b="1" smtClean="0">
                  <a:solidFill>
                    <a:srgbClr val="000000"/>
                  </a:solidFill>
                  <a:latin typeface="Times New Roman"/>
                </a:endParaRPr>
              </a:p>
            </p:txBody>
          </p:sp>
          <p:sp>
            <p:nvSpPr>
              <p:cNvPr id="54328" name="Rectangle 79"/>
              <p:cNvSpPr>
                <a:spLocks noChangeArrowheads="1"/>
              </p:cNvSpPr>
              <p:nvPr/>
            </p:nvSpPr>
            <p:spPr bwMode="auto">
              <a:xfrm>
                <a:off x="1878"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800" b="1" smtClean="0">
                  <a:solidFill>
                    <a:srgbClr val="000000"/>
                  </a:solidFill>
                  <a:latin typeface="Times New Roman"/>
                </a:endParaRPr>
              </a:p>
            </p:txBody>
          </p:sp>
        </p:grpSp>
        <p:sp>
          <p:nvSpPr>
            <p:cNvPr id="54279" name="Line 80"/>
            <p:cNvSpPr>
              <a:spLocks noChangeShapeType="1"/>
            </p:cNvSpPr>
            <p:nvPr/>
          </p:nvSpPr>
          <p:spPr bwMode="auto">
            <a:xfrm>
              <a:off x="1012203" y="2277208"/>
              <a:ext cx="353200" cy="348762"/>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280" name="Line 81"/>
            <p:cNvSpPr>
              <a:spLocks noChangeShapeType="1"/>
            </p:cNvSpPr>
            <p:nvPr/>
          </p:nvSpPr>
          <p:spPr bwMode="auto">
            <a:xfrm>
              <a:off x="1677049" y="2256692"/>
              <a:ext cx="353200" cy="348762"/>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281" name="Line 84"/>
            <p:cNvSpPr>
              <a:spLocks noChangeShapeType="1"/>
            </p:cNvSpPr>
            <p:nvPr/>
          </p:nvSpPr>
          <p:spPr bwMode="auto">
            <a:xfrm>
              <a:off x="2341896" y="3549162"/>
              <a:ext cx="353200" cy="348762"/>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282" name="Line 85"/>
            <p:cNvSpPr>
              <a:spLocks noChangeShapeType="1"/>
            </p:cNvSpPr>
            <p:nvPr/>
          </p:nvSpPr>
          <p:spPr bwMode="auto">
            <a:xfrm>
              <a:off x="991426" y="4205654"/>
              <a:ext cx="353200" cy="348762"/>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283" name="Line 86"/>
            <p:cNvSpPr>
              <a:spLocks noChangeShapeType="1"/>
            </p:cNvSpPr>
            <p:nvPr/>
          </p:nvSpPr>
          <p:spPr bwMode="auto">
            <a:xfrm>
              <a:off x="1697826" y="2913185"/>
              <a:ext cx="353200" cy="348762"/>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284" name="Line 87"/>
            <p:cNvSpPr>
              <a:spLocks noChangeShapeType="1"/>
            </p:cNvSpPr>
            <p:nvPr/>
          </p:nvSpPr>
          <p:spPr bwMode="auto">
            <a:xfrm rot="2592605" flipV="1">
              <a:off x="1022591" y="4854453"/>
              <a:ext cx="324632" cy="320553"/>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285" name="Line 88"/>
            <p:cNvSpPr>
              <a:spLocks noChangeShapeType="1"/>
            </p:cNvSpPr>
            <p:nvPr/>
          </p:nvSpPr>
          <p:spPr bwMode="auto">
            <a:xfrm rot="2592605" flipV="1">
              <a:off x="2373060" y="4833938"/>
              <a:ext cx="324632" cy="320553"/>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286" name="Line 91"/>
            <p:cNvSpPr>
              <a:spLocks noChangeShapeType="1"/>
            </p:cNvSpPr>
            <p:nvPr/>
          </p:nvSpPr>
          <p:spPr bwMode="auto">
            <a:xfrm rot="2592605" flipV="1">
              <a:off x="1708214" y="3582499"/>
              <a:ext cx="324632" cy="320553"/>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287" name="Line 92"/>
            <p:cNvSpPr>
              <a:spLocks noChangeShapeType="1"/>
            </p:cNvSpPr>
            <p:nvPr/>
          </p:nvSpPr>
          <p:spPr bwMode="auto">
            <a:xfrm rot="2592605" flipV="1">
              <a:off x="1022591" y="2926007"/>
              <a:ext cx="324632" cy="320553"/>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288" name="Line 93"/>
            <p:cNvSpPr>
              <a:spLocks noChangeShapeType="1"/>
            </p:cNvSpPr>
            <p:nvPr/>
          </p:nvSpPr>
          <p:spPr bwMode="auto">
            <a:xfrm rot="2807395">
              <a:off x="2367129" y="2321507"/>
              <a:ext cx="292344" cy="29606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289" name="Line 94"/>
            <p:cNvSpPr>
              <a:spLocks noChangeShapeType="1"/>
            </p:cNvSpPr>
            <p:nvPr/>
          </p:nvSpPr>
          <p:spPr bwMode="auto">
            <a:xfrm rot="2807395">
              <a:off x="2367129" y="2978000"/>
              <a:ext cx="292344" cy="29606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290" name="Line 95"/>
            <p:cNvSpPr>
              <a:spLocks noChangeShapeType="1"/>
            </p:cNvSpPr>
            <p:nvPr/>
          </p:nvSpPr>
          <p:spPr bwMode="auto">
            <a:xfrm rot="2807395">
              <a:off x="3696822" y="4229438"/>
              <a:ext cx="292344" cy="29606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291" name="Line 96"/>
            <p:cNvSpPr>
              <a:spLocks noChangeShapeType="1"/>
            </p:cNvSpPr>
            <p:nvPr/>
          </p:nvSpPr>
          <p:spPr bwMode="auto">
            <a:xfrm rot="2807395">
              <a:off x="3073529" y="4208923"/>
              <a:ext cx="292344" cy="29606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292" name="Line 97"/>
            <p:cNvSpPr>
              <a:spLocks noChangeShapeType="1"/>
            </p:cNvSpPr>
            <p:nvPr/>
          </p:nvSpPr>
          <p:spPr bwMode="auto">
            <a:xfrm rot="2807395">
              <a:off x="2346353" y="4208923"/>
              <a:ext cx="292344" cy="29606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293" name="Line 98"/>
            <p:cNvSpPr>
              <a:spLocks noChangeShapeType="1"/>
            </p:cNvSpPr>
            <p:nvPr/>
          </p:nvSpPr>
          <p:spPr bwMode="auto">
            <a:xfrm rot="2807395">
              <a:off x="3052752" y="2300992"/>
              <a:ext cx="292344" cy="29606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294" name="Line 99"/>
            <p:cNvSpPr>
              <a:spLocks noChangeShapeType="1"/>
            </p:cNvSpPr>
            <p:nvPr/>
          </p:nvSpPr>
          <p:spPr bwMode="auto">
            <a:xfrm rot="2807395">
              <a:off x="3052752" y="3572946"/>
              <a:ext cx="292344" cy="29606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295" name="Line 100"/>
            <p:cNvSpPr>
              <a:spLocks noChangeShapeType="1"/>
            </p:cNvSpPr>
            <p:nvPr/>
          </p:nvSpPr>
          <p:spPr bwMode="auto">
            <a:xfrm rot="8207395">
              <a:off x="3715739" y="4887790"/>
              <a:ext cx="296064" cy="29234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296" name="Line 101"/>
            <p:cNvSpPr>
              <a:spLocks noChangeShapeType="1"/>
            </p:cNvSpPr>
            <p:nvPr/>
          </p:nvSpPr>
          <p:spPr bwMode="auto">
            <a:xfrm rot="2807395">
              <a:off x="3717599" y="2957484"/>
              <a:ext cx="292344" cy="29606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297" name="Line 102"/>
            <p:cNvSpPr>
              <a:spLocks noChangeShapeType="1"/>
            </p:cNvSpPr>
            <p:nvPr/>
          </p:nvSpPr>
          <p:spPr bwMode="auto">
            <a:xfrm flipH="1">
              <a:off x="3027519" y="2913185"/>
              <a:ext cx="353200" cy="348762"/>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298" name="Line 103"/>
            <p:cNvSpPr>
              <a:spLocks noChangeShapeType="1"/>
            </p:cNvSpPr>
            <p:nvPr/>
          </p:nvSpPr>
          <p:spPr bwMode="auto">
            <a:xfrm flipH="1">
              <a:off x="3671589" y="2297723"/>
              <a:ext cx="353200" cy="348762"/>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299" name="Line 104"/>
            <p:cNvSpPr>
              <a:spLocks noChangeShapeType="1"/>
            </p:cNvSpPr>
            <p:nvPr/>
          </p:nvSpPr>
          <p:spPr bwMode="auto">
            <a:xfrm flipH="1">
              <a:off x="3713142" y="3549162"/>
              <a:ext cx="353200" cy="348762"/>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300" name="Line 85"/>
            <p:cNvSpPr>
              <a:spLocks noChangeShapeType="1"/>
            </p:cNvSpPr>
            <p:nvPr/>
          </p:nvSpPr>
          <p:spPr bwMode="auto">
            <a:xfrm>
              <a:off x="1677226" y="4853354"/>
              <a:ext cx="353200" cy="348762"/>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301" name="Line 99"/>
            <p:cNvSpPr>
              <a:spLocks noChangeShapeType="1"/>
            </p:cNvSpPr>
            <p:nvPr/>
          </p:nvSpPr>
          <p:spPr bwMode="auto">
            <a:xfrm rot="2807395">
              <a:off x="1013183" y="3631039"/>
              <a:ext cx="304069" cy="276909"/>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302" name="Line 99"/>
            <p:cNvSpPr>
              <a:spLocks noChangeShapeType="1"/>
            </p:cNvSpPr>
            <p:nvPr/>
          </p:nvSpPr>
          <p:spPr bwMode="auto">
            <a:xfrm rot="2807395">
              <a:off x="1711684" y="4227939"/>
              <a:ext cx="304069" cy="276909"/>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4303" name="Line 96"/>
            <p:cNvSpPr>
              <a:spLocks noChangeShapeType="1"/>
            </p:cNvSpPr>
            <p:nvPr/>
          </p:nvSpPr>
          <p:spPr bwMode="auto">
            <a:xfrm rot="2807395">
              <a:off x="3048129" y="4882023"/>
              <a:ext cx="292344" cy="296064"/>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grpSp>
    </p:spTree>
    <p:extLst>
      <p:ext uri="{BB962C8B-B14F-4D97-AF65-F5344CB8AC3E}">
        <p14:creationId xmlns:p14="http://schemas.microsoft.com/office/powerpoint/2010/main" val="352331747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3" descr="09353_19"/>
          <p:cNvPicPr>
            <a:picLocks noChangeAspect="1" noChangeArrowheads="1"/>
          </p:cNvPicPr>
          <p:nvPr/>
        </p:nvPicPr>
        <p:blipFill>
          <a:blip r:embed="rId3">
            <a:lum bright="24000"/>
            <a:extLst>
              <a:ext uri="{28A0092B-C50C-407E-A947-70E740481C1C}">
                <a14:useLocalDpi xmlns:a14="http://schemas.microsoft.com/office/drawing/2010/main" val="0"/>
              </a:ext>
            </a:extLst>
          </a:blip>
          <a:srcRect r="21187"/>
          <a:stretch>
            <a:fillRect/>
          </a:stretch>
        </p:blipFill>
        <p:spPr bwMode="auto">
          <a:xfrm>
            <a:off x="5181600" y="0"/>
            <a:ext cx="3962400"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Picture 4" descr="74244_19"/>
          <p:cNvPicPr>
            <a:picLocks noChangeAspect="1" noChangeArrowheads="1"/>
          </p:cNvPicPr>
          <p:nvPr/>
        </p:nvPicPr>
        <p:blipFill>
          <a:blip r:embed="rId4">
            <a:lum bright="24000"/>
            <a:extLst>
              <a:ext uri="{28A0092B-C50C-407E-A947-70E740481C1C}">
                <a14:useLocalDpi xmlns:a14="http://schemas.microsoft.com/office/drawing/2010/main" val="0"/>
              </a:ext>
            </a:extLst>
          </a:blip>
          <a:srcRect/>
          <a:stretch>
            <a:fillRect/>
          </a:stretch>
        </p:blipFill>
        <p:spPr bwMode="auto">
          <a:xfrm>
            <a:off x="4135438" y="3519488"/>
            <a:ext cx="5008562" cy="333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4" name="Rectangle 7"/>
          <p:cNvSpPr>
            <a:spLocks noChangeArrowheads="1"/>
          </p:cNvSpPr>
          <p:nvPr/>
        </p:nvSpPr>
        <p:spPr bwMode="auto">
          <a:xfrm>
            <a:off x="2819400" y="152400"/>
            <a:ext cx="6096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endParaRPr kumimoji="0" lang="en-US" sz="4000" b="1">
              <a:solidFill>
                <a:srgbClr val="000000"/>
              </a:solidFill>
            </a:endParaRPr>
          </a:p>
        </p:txBody>
      </p:sp>
      <p:pic>
        <p:nvPicPr>
          <p:cNvPr id="138245" name="Picture 2" descr="09353_20"/>
          <p:cNvPicPr>
            <a:picLocks noChangeAspect="1" noChangeArrowheads="1"/>
          </p:cNvPicPr>
          <p:nvPr/>
        </p:nvPicPr>
        <p:blipFill>
          <a:blip r:embed="rId5">
            <a:lum bright="24000"/>
            <a:extLst>
              <a:ext uri="{28A0092B-C50C-407E-A947-70E740481C1C}">
                <a14:useLocalDpi xmlns:a14="http://schemas.microsoft.com/office/drawing/2010/main" val="0"/>
              </a:ext>
            </a:extLst>
          </a:blip>
          <a:srcRect/>
          <a:stretch>
            <a:fillRect/>
          </a:stretch>
        </p:blipFill>
        <p:spPr bwMode="auto">
          <a:xfrm>
            <a:off x="0" y="3719513"/>
            <a:ext cx="4186238"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6" name="Picture 9" descr="manydrifts"/>
          <p:cNvPicPr>
            <a:picLocks noChangeAspect="1" noChangeArrowheads="1"/>
          </p:cNvPicPr>
          <p:nvPr/>
        </p:nvPicPr>
        <p:blipFill>
          <a:blip r:embed="rId6" cstate="print">
            <a:extLst>
              <a:ext uri="{28A0092B-C50C-407E-A947-70E740481C1C}">
                <a14:useLocalDpi xmlns:a14="http://schemas.microsoft.com/office/drawing/2010/main" val="0"/>
              </a:ext>
            </a:extLst>
          </a:blip>
          <a:srcRect r="3853"/>
          <a:stretch>
            <a:fillRect/>
          </a:stretch>
        </p:blipFill>
        <p:spPr bwMode="auto">
          <a:xfrm>
            <a:off x="0" y="0"/>
            <a:ext cx="5632450" cy="397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7" name="Rectangle 8"/>
          <p:cNvSpPr>
            <a:spLocks noChangeArrowheads="1"/>
          </p:cNvSpPr>
          <p:nvPr/>
        </p:nvSpPr>
        <p:spPr bwMode="auto">
          <a:xfrm>
            <a:off x="1077913" y="593725"/>
            <a:ext cx="6869112" cy="6264275"/>
          </a:xfrm>
          <a:prstGeom prst="rect">
            <a:avLst/>
          </a:prstGeom>
          <a:solidFill>
            <a:schemeClr val="bg1">
              <a:alpha val="5215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algn="l">
              <a:spcBef>
                <a:spcPct val="20000"/>
              </a:spcBef>
            </a:pPr>
            <a:r>
              <a:rPr kumimoji="0" lang="en-US" sz="2800" b="1" dirty="0">
                <a:solidFill>
                  <a:srgbClr val="000000"/>
                </a:solidFill>
              </a:rPr>
              <a:t>Theme</a:t>
            </a:r>
          </a:p>
          <a:p>
            <a:pPr marL="342900" indent="-342900" algn="l">
              <a:spcBef>
                <a:spcPct val="20000"/>
              </a:spcBef>
              <a:buFontTx/>
              <a:buChar char="•"/>
            </a:pPr>
            <a:r>
              <a:rPr kumimoji="0" lang="en-US" sz="2400" dirty="0">
                <a:solidFill>
                  <a:srgbClr val="000000"/>
                </a:solidFill>
              </a:rPr>
              <a:t>To advance the capability for </a:t>
            </a:r>
            <a:r>
              <a:rPr kumimoji="0" lang="en-US" sz="2400" dirty="0">
                <a:solidFill>
                  <a:srgbClr val="FF0000"/>
                </a:solidFill>
              </a:rPr>
              <a:t>hydrologic prediction </a:t>
            </a:r>
            <a:r>
              <a:rPr kumimoji="0" lang="en-US" sz="2400" dirty="0">
                <a:solidFill>
                  <a:srgbClr val="000000"/>
                </a:solidFill>
              </a:rPr>
              <a:t>by developing </a:t>
            </a:r>
            <a:r>
              <a:rPr kumimoji="0" lang="en-US" sz="2400" dirty="0">
                <a:solidFill>
                  <a:srgbClr val="FF0000"/>
                </a:solidFill>
              </a:rPr>
              <a:t>models</a:t>
            </a:r>
            <a:r>
              <a:rPr kumimoji="0" lang="en-US" sz="2400" dirty="0">
                <a:solidFill>
                  <a:srgbClr val="000000"/>
                </a:solidFill>
              </a:rPr>
              <a:t> that take advantage of new information and process </a:t>
            </a:r>
            <a:r>
              <a:rPr kumimoji="0" lang="en-US" sz="2400" dirty="0">
                <a:solidFill>
                  <a:srgbClr val="FF0000"/>
                </a:solidFill>
              </a:rPr>
              <a:t>understanding</a:t>
            </a:r>
            <a:r>
              <a:rPr kumimoji="0" lang="en-US" sz="2400" dirty="0">
                <a:solidFill>
                  <a:srgbClr val="000000"/>
                </a:solidFill>
              </a:rPr>
              <a:t> enabled by </a:t>
            </a:r>
            <a:r>
              <a:rPr kumimoji="0" lang="en-US" sz="2400" dirty="0">
                <a:solidFill>
                  <a:srgbClr val="FF0000"/>
                </a:solidFill>
              </a:rPr>
              <a:t>new technology</a:t>
            </a:r>
          </a:p>
          <a:p>
            <a:pPr marL="342900" indent="-342900" algn="l">
              <a:spcBef>
                <a:spcPct val="20000"/>
              </a:spcBef>
            </a:pPr>
            <a:r>
              <a:rPr kumimoji="0" lang="en-US" sz="2800" b="1" dirty="0"/>
              <a:t>Topics</a:t>
            </a:r>
          </a:p>
          <a:p>
            <a:pPr marL="342900" indent="-342900" algn="l">
              <a:spcBef>
                <a:spcPct val="20000"/>
              </a:spcBef>
              <a:buFontTx/>
              <a:buChar char="•"/>
            </a:pPr>
            <a:r>
              <a:rPr kumimoji="0" lang="en-US" sz="2400" dirty="0"/>
              <a:t>Hydrologic information systems (includes GIS)</a:t>
            </a:r>
          </a:p>
          <a:p>
            <a:pPr marL="342900" indent="-342900" algn="l">
              <a:spcBef>
                <a:spcPct val="20000"/>
              </a:spcBef>
              <a:buFontTx/>
              <a:buChar char="•"/>
            </a:pPr>
            <a:r>
              <a:rPr kumimoji="0" lang="en-US" sz="2400" dirty="0"/>
              <a:t>Terrain analysis using digital elevation </a:t>
            </a:r>
            <a:r>
              <a:rPr kumimoji="0" lang="en-US" sz="2400" dirty="0" smtClean="0"/>
              <a:t>models(watershed delineation)</a:t>
            </a:r>
            <a:endParaRPr kumimoji="0" lang="en-US" sz="2400" dirty="0"/>
          </a:p>
          <a:p>
            <a:pPr marL="342900" indent="-342900" algn="l">
              <a:spcBef>
                <a:spcPct val="20000"/>
              </a:spcBef>
              <a:buFontTx/>
              <a:buChar char="•"/>
            </a:pPr>
            <a:r>
              <a:rPr kumimoji="0" lang="en-US" sz="2400" dirty="0"/>
              <a:t>Snow hydrology</a:t>
            </a:r>
          </a:p>
          <a:p>
            <a:pPr marL="342900" indent="-342900" algn="l">
              <a:spcBef>
                <a:spcPct val="20000"/>
              </a:spcBef>
              <a:buFontTx/>
              <a:buChar char="•"/>
            </a:pPr>
            <a:r>
              <a:rPr kumimoji="0" lang="en-US" sz="2400" dirty="0" smtClean="0"/>
              <a:t>Hydrologic </a:t>
            </a:r>
            <a:r>
              <a:rPr kumimoji="0" lang="en-US" sz="2400" dirty="0"/>
              <a:t>modeling</a:t>
            </a:r>
          </a:p>
          <a:p>
            <a:pPr marL="342900" indent="-342900" algn="l">
              <a:spcBef>
                <a:spcPct val="20000"/>
              </a:spcBef>
              <a:buFontTx/>
              <a:buChar char="•"/>
            </a:pPr>
            <a:r>
              <a:rPr kumimoji="0" lang="en-US" sz="2400" dirty="0" smtClean="0"/>
              <a:t>Streamflow trends</a:t>
            </a:r>
          </a:p>
          <a:p>
            <a:pPr marL="342900" indent="-342900" algn="l">
              <a:spcBef>
                <a:spcPct val="20000"/>
              </a:spcBef>
              <a:buFontTx/>
              <a:buChar char="•"/>
            </a:pPr>
            <a:r>
              <a:rPr kumimoji="0" lang="en-US" sz="2400" dirty="0" smtClean="0"/>
              <a:t>Hydrology and Ecology</a:t>
            </a:r>
            <a:endParaRPr kumimoji="0" lang="en-US" sz="2400" dirty="0"/>
          </a:p>
          <a:p>
            <a:pPr marL="342900" indent="-342900" algn="l">
              <a:spcBef>
                <a:spcPct val="20000"/>
              </a:spcBef>
              <a:buFontTx/>
              <a:buChar char="•"/>
            </a:pPr>
            <a:endParaRPr kumimoji="0" lang="en-US" sz="2800" b="1" dirty="0">
              <a:solidFill>
                <a:srgbClr val="000000"/>
              </a:solidFill>
            </a:endParaRPr>
          </a:p>
        </p:txBody>
      </p:sp>
      <p:sp>
        <p:nvSpPr>
          <p:cNvPr id="138248" name="Text Box 10"/>
          <p:cNvSpPr txBox="1">
            <a:spLocks noChangeArrowheads="1"/>
          </p:cNvSpPr>
          <p:nvPr/>
        </p:nvSpPr>
        <p:spPr bwMode="auto">
          <a:xfrm>
            <a:off x="0" y="0"/>
            <a:ext cx="1392238" cy="461963"/>
          </a:xfrm>
          <a:prstGeom prst="rect">
            <a:avLst/>
          </a:prstGeom>
          <a:solidFill>
            <a:schemeClr val="bg1">
              <a:alpha val="5215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b="1">
                <a:solidFill>
                  <a:srgbClr val="000000"/>
                </a:solidFill>
              </a:rPr>
              <a:t>Research</a:t>
            </a:r>
          </a:p>
        </p:txBody>
      </p:sp>
      <p:sp>
        <p:nvSpPr>
          <p:cNvPr id="50185" name="Slide Number Placeholder 8"/>
          <p:cNvSpPr>
            <a:spLocks noGrp="1"/>
          </p:cNvSpPr>
          <p:nvPr>
            <p:ph type="sldNum" sz="quarter" idx="12"/>
          </p:nvPr>
        </p:nvSpPr>
        <p:spPr/>
        <p:txBody>
          <a:bodyPr/>
          <a:lstStyle/>
          <a:p>
            <a:pPr>
              <a:defRPr/>
            </a:pPr>
            <a:fld id="{1CB6C961-5D7D-4694-AB0A-98C5BCE2B7B8}" type="slidenum">
              <a:rPr lang="en-US" smtClean="0"/>
              <a:pPr>
                <a:defRPr/>
              </a:pPr>
              <a:t>2</a:t>
            </a:fld>
            <a:endParaRPr lang="en-US" smtClean="0"/>
          </a:p>
        </p:txBody>
      </p:sp>
    </p:spTree>
    <p:extLst>
      <p:ext uri="{BB962C8B-B14F-4D97-AF65-F5344CB8AC3E}">
        <p14:creationId xmlns:p14="http://schemas.microsoft.com/office/powerpoint/2010/main" val="11771948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7346" name="Group 84"/>
          <p:cNvGrpSpPr>
            <a:grpSpLocks/>
          </p:cNvGrpSpPr>
          <p:nvPr/>
        </p:nvGrpSpPr>
        <p:grpSpPr bwMode="auto">
          <a:xfrm>
            <a:off x="350838" y="1385888"/>
            <a:ext cx="3878262" cy="3743325"/>
            <a:chOff x="3456" y="1536"/>
            <a:chExt cx="1963" cy="1926"/>
          </a:xfrm>
        </p:grpSpPr>
        <p:grpSp>
          <p:nvGrpSpPr>
            <p:cNvPr id="57427" name="Group 85"/>
            <p:cNvGrpSpPr>
              <a:grpSpLocks/>
            </p:cNvGrpSpPr>
            <p:nvPr/>
          </p:nvGrpSpPr>
          <p:grpSpPr bwMode="auto">
            <a:xfrm>
              <a:off x="3456" y="1536"/>
              <a:ext cx="1963" cy="1926"/>
              <a:chOff x="1877" y="1152"/>
              <a:chExt cx="1971" cy="1776"/>
            </a:xfrm>
          </p:grpSpPr>
          <p:sp>
            <p:nvSpPr>
              <p:cNvPr id="57453" name="Rectangle 86"/>
              <p:cNvSpPr>
                <a:spLocks noChangeArrowheads="1"/>
              </p:cNvSpPr>
              <p:nvPr/>
            </p:nvSpPr>
            <p:spPr bwMode="auto">
              <a:xfrm>
                <a:off x="1877" y="1152"/>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54" name="Rectangle 87"/>
              <p:cNvSpPr>
                <a:spLocks noChangeArrowheads="1"/>
              </p:cNvSpPr>
              <p:nvPr/>
            </p:nvSpPr>
            <p:spPr bwMode="auto">
              <a:xfrm>
                <a:off x="2272"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55" name="Rectangle 88"/>
              <p:cNvSpPr>
                <a:spLocks noChangeArrowheads="1"/>
              </p:cNvSpPr>
              <p:nvPr/>
            </p:nvSpPr>
            <p:spPr bwMode="auto">
              <a:xfrm>
                <a:off x="2666"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56" name="Rectangle 89"/>
              <p:cNvSpPr>
                <a:spLocks noChangeArrowheads="1"/>
              </p:cNvSpPr>
              <p:nvPr/>
            </p:nvSpPr>
            <p:spPr bwMode="auto">
              <a:xfrm>
                <a:off x="3060"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57" name="Rectangle 90"/>
              <p:cNvSpPr>
                <a:spLocks noChangeArrowheads="1"/>
              </p:cNvSpPr>
              <p:nvPr/>
            </p:nvSpPr>
            <p:spPr bwMode="auto">
              <a:xfrm>
                <a:off x="3454"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58" name="Rectangle 91"/>
              <p:cNvSpPr>
                <a:spLocks noChangeArrowheads="1"/>
              </p:cNvSpPr>
              <p:nvPr/>
            </p:nvSpPr>
            <p:spPr bwMode="auto">
              <a:xfrm>
                <a:off x="2666"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59" name="Rectangle 92"/>
              <p:cNvSpPr>
                <a:spLocks noChangeArrowheads="1"/>
              </p:cNvSpPr>
              <p:nvPr/>
            </p:nvSpPr>
            <p:spPr bwMode="auto">
              <a:xfrm>
                <a:off x="3060"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60" name="Rectangle 93"/>
              <p:cNvSpPr>
                <a:spLocks noChangeArrowheads="1"/>
              </p:cNvSpPr>
              <p:nvPr/>
            </p:nvSpPr>
            <p:spPr bwMode="auto">
              <a:xfrm>
                <a:off x="3454"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61" name="Rectangle 94"/>
              <p:cNvSpPr>
                <a:spLocks noChangeArrowheads="1"/>
              </p:cNvSpPr>
              <p:nvPr/>
            </p:nvSpPr>
            <p:spPr bwMode="auto">
              <a:xfrm>
                <a:off x="1877" y="1507"/>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62" name="Rectangle 95"/>
              <p:cNvSpPr>
                <a:spLocks noChangeArrowheads="1"/>
              </p:cNvSpPr>
              <p:nvPr/>
            </p:nvSpPr>
            <p:spPr bwMode="auto">
              <a:xfrm>
                <a:off x="2272"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63" name="Rectangle 96"/>
              <p:cNvSpPr>
                <a:spLocks noChangeArrowheads="1"/>
              </p:cNvSpPr>
              <p:nvPr/>
            </p:nvSpPr>
            <p:spPr bwMode="auto">
              <a:xfrm>
                <a:off x="2666"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64" name="Rectangle 97"/>
              <p:cNvSpPr>
                <a:spLocks noChangeArrowheads="1"/>
              </p:cNvSpPr>
              <p:nvPr/>
            </p:nvSpPr>
            <p:spPr bwMode="auto">
              <a:xfrm>
                <a:off x="3060"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65" name="Rectangle 98"/>
              <p:cNvSpPr>
                <a:spLocks noChangeArrowheads="1"/>
              </p:cNvSpPr>
              <p:nvPr/>
            </p:nvSpPr>
            <p:spPr bwMode="auto">
              <a:xfrm>
                <a:off x="3454"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66" name="Rectangle 99"/>
              <p:cNvSpPr>
                <a:spLocks noChangeArrowheads="1"/>
              </p:cNvSpPr>
              <p:nvPr/>
            </p:nvSpPr>
            <p:spPr bwMode="auto">
              <a:xfrm>
                <a:off x="1877" y="1862"/>
                <a:ext cx="395"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67" name="Rectangle 100"/>
              <p:cNvSpPr>
                <a:spLocks noChangeArrowheads="1"/>
              </p:cNvSpPr>
              <p:nvPr/>
            </p:nvSpPr>
            <p:spPr bwMode="auto">
              <a:xfrm>
                <a:off x="2272"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68" name="Rectangle 101"/>
              <p:cNvSpPr>
                <a:spLocks noChangeArrowheads="1"/>
              </p:cNvSpPr>
              <p:nvPr/>
            </p:nvSpPr>
            <p:spPr bwMode="auto">
              <a:xfrm>
                <a:off x="2666"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69" name="Rectangle 102"/>
              <p:cNvSpPr>
                <a:spLocks noChangeArrowheads="1"/>
              </p:cNvSpPr>
              <p:nvPr/>
            </p:nvSpPr>
            <p:spPr bwMode="auto">
              <a:xfrm>
                <a:off x="3060"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70" name="Rectangle 103"/>
              <p:cNvSpPr>
                <a:spLocks noChangeArrowheads="1"/>
              </p:cNvSpPr>
              <p:nvPr/>
            </p:nvSpPr>
            <p:spPr bwMode="auto">
              <a:xfrm>
                <a:off x="3454"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71" name="Rectangle 104"/>
              <p:cNvSpPr>
                <a:spLocks noChangeArrowheads="1"/>
              </p:cNvSpPr>
              <p:nvPr/>
            </p:nvSpPr>
            <p:spPr bwMode="auto">
              <a:xfrm>
                <a:off x="1877" y="2218"/>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72" name="Rectangle 105"/>
              <p:cNvSpPr>
                <a:spLocks noChangeArrowheads="1"/>
              </p:cNvSpPr>
              <p:nvPr/>
            </p:nvSpPr>
            <p:spPr bwMode="auto">
              <a:xfrm>
                <a:off x="2272"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73" name="Rectangle 106"/>
              <p:cNvSpPr>
                <a:spLocks noChangeArrowheads="1"/>
              </p:cNvSpPr>
              <p:nvPr/>
            </p:nvSpPr>
            <p:spPr bwMode="auto">
              <a:xfrm>
                <a:off x="2666"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74" name="Rectangle 107"/>
              <p:cNvSpPr>
                <a:spLocks noChangeArrowheads="1"/>
              </p:cNvSpPr>
              <p:nvPr/>
            </p:nvSpPr>
            <p:spPr bwMode="auto">
              <a:xfrm>
                <a:off x="3060"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75" name="Rectangle 108"/>
              <p:cNvSpPr>
                <a:spLocks noChangeArrowheads="1"/>
              </p:cNvSpPr>
              <p:nvPr/>
            </p:nvSpPr>
            <p:spPr bwMode="auto">
              <a:xfrm>
                <a:off x="3454"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76" name="Rectangle 109"/>
              <p:cNvSpPr>
                <a:spLocks noChangeArrowheads="1"/>
              </p:cNvSpPr>
              <p:nvPr/>
            </p:nvSpPr>
            <p:spPr bwMode="auto">
              <a:xfrm>
                <a:off x="2272"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77" name="Rectangle 110"/>
              <p:cNvSpPr>
                <a:spLocks noChangeArrowheads="1"/>
              </p:cNvSpPr>
              <p:nvPr/>
            </p:nvSpPr>
            <p:spPr bwMode="auto">
              <a:xfrm>
                <a:off x="1878"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grpSp>
        <p:sp>
          <p:nvSpPr>
            <p:cNvPr id="57428" name="Text Box 111"/>
            <p:cNvSpPr txBox="1">
              <a:spLocks noChangeArrowheads="1"/>
            </p:cNvSpPr>
            <p:nvPr/>
          </p:nvSpPr>
          <p:spPr bwMode="auto">
            <a:xfrm>
              <a:off x="3560" y="1536"/>
              <a:ext cx="1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smtClean="0">
                  <a:solidFill>
                    <a:srgbClr val="000099"/>
                  </a:solidFill>
                </a:rPr>
                <a:t>1</a:t>
              </a:r>
            </a:p>
          </p:txBody>
        </p:sp>
        <p:sp>
          <p:nvSpPr>
            <p:cNvPr id="57429" name="Text Box 112"/>
            <p:cNvSpPr txBox="1">
              <a:spLocks noChangeArrowheads="1"/>
            </p:cNvSpPr>
            <p:nvPr/>
          </p:nvSpPr>
          <p:spPr bwMode="auto">
            <a:xfrm>
              <a:off x="3974" y="1536"/>
              <a:ext cx="17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smtClean="0">
                  <a:solidFill>
                    <a:srgbClr val="000099"/>
                  </a:solidFill>
                </a:rPr>
                <a:t>1</a:t>
              </a:r>
            </a:p>
          </p:txBody>
        </p:sp>
        <p:sp>
          <p:nvSpPr>
            <p:cNvPr id="57430" name="Text Box 113"/>
            <p:cNvSpPr txBox="1">
              <a:spLocks noChangeArrowheads="1"/>
            </p:cNvSpPr>
            <p:nvPr/>
          </p:nvSpPr>
          <p:spPr bwMode="auto">
            <a:xfrm>
              <a:off x="5117" y="1549"/>
              <a:ext cx="1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smtClean="0">
                  <a:solidFill>
                    <a:srgbClr val="000099"/>
                  </a:solidFill>
                </a:rPr>
                <a:t>1</a:t>
              </a:r>
            </a:p>
          </p:txBody>
        </p:sp>
        <p:sp>
          <p:nvSpPr>
            <p:cNvPr id="57431" name="Text Box 114"/>
            <p:cNvSpPr txBox="1">
              <a:spLocks noChangeArrowheads="1"/>
            </p:cNvSpPr>
            <p:nvPr/>
          </p:nvSpPr>
          <p:spPr bwMode="auto">
            <a:xfrm>
              <a:off x="4338" y="1536"/>
              <a:ext cx="17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smtClean="0">
                  <a:solidFill>
                    <a:srgbClr val="000099"/>
                  </a:solidFill>
                </a:rPr>
                <a:t>1</a:t>
              </a:r>
            </a:p>
          </p:txBody>
        </p:sp>
        <p:sp>
          <p:nvSpPr>
            <p:cNvPr id="57432" name="Text Box 115"/>
            <p:cNvSpPr txBox="1">
              <a:spLocks noChangeArrowheads="1"/>
            </p:cNvSpPr>
            <p:nvPr/>
          </p:nvSpPr>
          <p:spPr bwMode="auto">
            <a:xfrm>
              <a:off x="4728" y="1536"/>
              <a:ext cx="1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smtClean="0">
                  <a:solidFill>
                    <a:srgbClr val="000099"/>
                  </a:solidFill>
                </a:rPr>
                <a:t>1</a:t>
              </a:r>
            </a:p>
          </p:txBody>
        </p:sp>
        <p:sp>
          <p:nvSpPr>
            <p:cNvPr id="57433" name="Text Box 116"/>
            <p:cNvSpPr txBox="1">
              <a:spLocks noChangeArrowheads="1"/>
            </p:cNvSpPr>
            <p:nvPr/>
          </p:nvSpPr>
          <p:spPr bwMode="auto">
            <a:xfrm>
              <a:off x="3560" y="1907"/>
              <a:ext cx="1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smtClean="0">
                  <a:solidFill>
                    <a:srgbClr val="000099"/>
                  </a:solidFill>
                </a:rPr>
                <a:t>1</a:t>
              </a:r>
            </a:p>
          </p:txBody>
        </p:sp>
        <p:sp>
          <p:nvSpPr>
            <p:cNvPr id="57434" name="Text Box 117"/>
            <p:cNvSpPr txBox="1">
              <a:spLocks noChangeArrowheads="1"/>
            </p:cNvSpPr>
            <p:nvPr/>
          </p:nvSpPr>
          <p:spPr bwMode="auto">
            <a:xfrm>
              <a:off x="3548" y="2289"/>
              <a:ext cx="1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smtClean="0">
                  <a:solidFill>
                    <a:srgbClr val="000099"/>
                  </a:solidFill>
                </a:rPr>
                <a:t>1</a:t>
              </a:r>
            </a:p>
          </p:txBody>
        </p:sp>
        <p:sp>
          <p:nvSpPr>
            <p:cNvPr id="57435" name="Text Box 118"/>
            <p:cNvSpPr txBox="1">
              <a:spLocks noChangeArrowheads="1"/>
            </p:cNvSpPr>
            <p:nvPr/>
          </p:nvSpPr>
          <p:spPr bwMode="auto">
            <a:xfrm>
              <a:off x="3548" y="2672"/>
              <a:ext cx="17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smtClean="0">
                  <a:solidFill>
                    <a:srgbClr val="000099"/>
                  </a:solidFill>
                </a:rPr>
                <a:t>2</a:t>
              </a:r>
            </a:p>
          </p:txBody>
        </p:sp>
        <p:sp>
          <p:nvSpPr>
            <p:cNvPr id="57436" name="Text Box 119"/>
            <p:cNvSpPr txBox="1">
              <a:spLocks noChangeArrowheads="1"/>
            </p:cNvSpPr>
            <p:nvPr/>
          </p:nvSpPr>
          <p:spPr bwMode="auto">
            <a:xfrm>
              <a:off x="3536" y="3055"/>
              <a:ext cx="17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smtClean="0">
                  <a:solidFill>
                    <a:srgbClr val="000099"/>
                  </a:solidFill>
                </a:rPr>
                <a:t>1</a:t>
              </a:r>
            </a:p>
          </p:txBody>
        </p:sp>
        <p:sp>
          <p:nvSpPr>
            <p:cNvPr id="57437" name="Text Box 120"/>
            <p:cNvSpPr txBox="1">
              <a:spLocks noChangeArrowheads="1"/>
            </p:cNvSpPr>
            <p:nvPr/>
          </p:nvSpPr>
          <p:spPr bwMode="auto">
            <a:xfrm>
              <a:off x="3949" y="2289"/>
              <a:ext cx="17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smtClean="0">
                  <a:solidFill>
                    <a:srgbClr val="000099"/>
                  </a:solidFill>
                </a:rPr>
                <a:t>1</a:t>
              </a:r>
            </a:p>
          </p:txBody>
        </p:sp>
        <p:sp>
          <p:nvSpPr>
            <p:cNvPr id="57438" name="Text Box 121"/>
            <p:cNvSpPr txBox="1">
              <a:spLocks noChangeArrowheads="1"/>
            </p:cNvSpPr>
            <p:nvPr/>
          </p:nvSpPr>
          <p:spPr bwMode="auto">
            <a:xfrm>
              <a:off x="3937" y="2672"/>
              <a:ext cx="17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smtClean="0">
                  <a:solidFill>
                    <a:srgbClr val="000099"/>
                  </a:solidFill>
                </a:rPr>
                <a:t>1</a:t>
              </a:r>
            </a:p>
          </p:txBody>
        </p:sp>
        <p:sp>
          <p:nvSpPr>
            <p:cNvPr id="57439" name="Text Box 122"/>
            <p:cNvSpPr txBox="1">
              <a:spLocks noChangeArrowheads="1"/>
            </p:cNvSpPr>
            <p:nvPr/>
          </p:nvSpPr>
          <p:spPr bwMode="auto">
            <a:xfrm>
              <a:off x="5117" y="1919"/>
              <a:ext cx="1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smtClean="0">
                  <a:solidFill>
                    <a:srgbClr val="000099"/>
                  </a:solidFill>
                </a:rPr>
                <a:t>1</a:t>
              </a:r>
            </a:p>
          </p:txBody>
        </p:sp>
        <p:sp>
          <p:nvSpPr>
            <p:cNvPr id="57440" name="Text Box 123"/>
            <p:cNvSpPr txBox="1">
              <a:spLocks noChangeArrowheads="1"/>
            </p:cNvSpPr>
            <p:nvPr/>
          </p:nvSpPr>
          <p:spPr bwMode="auto">
            <a:xfrm>
              <a:off x="5117" y="2672"/>
              <a:ext cx="1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smtClean="0">
                  <a:solidFill>
                    <a:srgbClr val="000099"/>
                  </a:solidFill>
                </a:rPr>
                <a:t>1</a:t>
              </a:r>
            </a:p>
          </p:txBody>
        </p:sp>
        <p:sp>
          <p:nvSpPr>
            <p:cNvPr id="57441" name="Text Box 124"/>
            <p:cNvSpPr txBox="1">
              <a:spLocks noChangeArrowheads="1"/>
            </p:cNvSpPr>
            <p:nvPr/>
          </p:nvSpPr>
          <p:spPr bwMode="auto">
            <a:xfrm>
              <a:off x="4728" y="2277"/>
              <a:ext cx="1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smtClean="0">
                  <a:solidFill>
                    <a:srgbClr val="000099"/>
                  </a:solidFill>
                </a:rPr>
                <a:t>1</a:t>
              </a:r>
            </a:p>
          </p:txBody>
        </p:sp>
        <p:sp>
          <p:nvSpPr>
            <p:cNvPr id="57442" name="Text Box 125"/>
            <p:cNvSpPr txBox="1">
              <a:spLocks noChangeArrowheads="1"/>
            </p:cNvSpPr>
            <p:nvPr/>
          </p:nvSpPr>
          <p:spPr bwMode="auto">
            <a:xfrm>
              <a:off x="3937" y="1907"/>
              <a:ext cx="17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smtClean="0">
                  <a:solidFill>
                    <a:srgbClr val="000099"/>
                  </a:solidFill>
                </a:rPr>
                <a:t>3</a:t>
              </a:r>
            </a:p>
          </p:txBody>
        </p:sp>
        <p:sp>
          <p:nvSpPr>
            <p:cNvPr id="57443" name="Text Box 126"/>
            <p:cNvSpPr txBox="1">
              <a:spLocks noChangeArrowheads="1"/>
            </p:cNvSpPr>
            <p:nvPr/>
          </p:nvSpPr>
          <p:spPr bwMode="auto">
            <a:xfrm>
              <a:off x="4338" y="1907"/>
              <a:ext cx="17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smtClean="0">
                  <a:solidFill>
                    <a:srgbClr val="000099"/>
                  </a:solidFill>
                </a:rPr>
                <a:t>3</a:t>
              </a:r>
            </a:p>
          </p:txBody>
        </p:sp>
        <p:sp>
          <p:nvSpPr>
            <p:cNvPr id="57444" name="Text Box 127"/>
            <p:cNvSpPr txBox="1">
              <a:spLocks noChangeArrowheads="1"/>
            </p:cNvSpPr>
            <p:nvPr/>
          </p:nvSpPr>
          <p:spPr bwMode="auto">
            <a:xfrm>
              <a:off x="4728" y="1907"/>
              <a:ext cx="1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smtClean="0">
                  <a:solidFill>
                    <a:srgbClr val="000099"/>
                  </a:solidFill>
                </a:rPr>
                <a:t>3</a:t>
              </a:r>
            </a:p>
          </p:txBody>
        </p:sp>
        <p:sp>
          <p:nvSpPr>
            <p:cNvPr id="57445" name="Text Box 128"/>
            <p:cNvSpPr txBox="1">
              <a:spLocks noChangeArrowheads="1"/>
            </p:cNvSpPr>
            <p:nvPr/>
          </p:nvSpPr>
          <p:spPr bwMode="auto">
            <a:xfrm>
              <a:off x="4326" y="2289"/>
              <a:ext cx="24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smtClean="0">
                  <a:solidFill>
                    <a:srgbClr val="000099"/>
                  </a:solidFill>
                </a:rPr>
                <a:t>11</a:t>
              </a:r>
            </a:p>
          </p:txBody>
        </p:sp>
        <p:sp>
          <p:nvSpPr>
            <p:cNvPr id="57446" name="Text Box 129"/>
            <p:cNvSpPr txBox="1">
              <a:spLocks noChangeArrowheads="1"/>
            </p:cNvSpPr>
            <p:nvPr/>
          </p:nvSpPr>
          <p:spPr bwMode="auto">
            <a:xfrm>
              <a:off x="5117" y="2277"/>
              <a:ext cx="1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smtClean="0">
                  <a:solidFill>
                    <a:srgbClr val="000099"/>
                  </a:solidFill>
                </a:rPr>
                <a:t>2</a:t>
              </a:r>
            </a:p>
          </p:txBody>
        </p:sp>
        <p:sp>
          <p:nvSpPr>
            <p:cNvPr id="57447" name="Text Box 130"/>
            <p:cNvSpPr txBox="1">
              <a:spLocks noChangeArrowheads="1"/>
            </p:cNvSpPr>
            <p:nvPr/>
          </p:nvSpPr>
          <p:spPr bwMode="auto">
            <a:xfrm>
              <a:off x="4338" y="2684"/>
              <a:ext cx="17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smtClean="0">
                  <a:solidFill>
                    <a:srgbClr val="000099"/>
                  </a:solidFill>
                </a:rPr>
                <a:t>1</a:t>
              </a:r>
            </a:p>
          </p:txBody>
        </p:sp>
        <p:sp>
          <p:nvSpPr>
            <p:cNvPr id="57448" name="Text Box 131"/>
            <p:cNvSpPr txBox="1">
              <a:spLocks noChangeArrowheads="1"/>
            </p:cNvSpPr>
            <p:nvPr/>
          </p:nvSpPr>
          <p:spPr bwMode="auto">
            <a:xfrm>
              <a:off x="5129" y="3042"/>
              <a:ext cx="17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smtClean="0">
                  <a:solidFill>
                    <a:srgbClr val="000099"/>
                  </a:solidFill>
                </a:rPr>
                <a:t>2</a:t>
              </a:r>
            </a:p>
          </p:txBody>
        </p:sp>
        <p:sp>
          <p:nvSpPr>
            <p:cNvPr id="57449" name="Text Box 132"/>
            <p:cNvSpPr txBox="1">
              <a:spLocks noChangeArrowheads="1"/>
            </p:cNvSpPr>
            <p:nvPr/>
          </p:nvSpPr>
          <p:spPr bwMode="auto">
            <a:xfrm>
              <a:off x="3925" y="3055"/>
              <a:ext cx="17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smtClean="0">
                  <a:solidFill>
                    <a:srgbClr val="000099"/>
                  </a:solidFill>
                </a:rPr>
                <a:t>5</a:t>
              </a:r>
            </a:p>
          </p:txBody>
        </p:sp>
        <p:sp>
          <p:nvSpPr>
            <p:cNvPr id="57450" name="Text Box 133"/>
            <p:cNvSpPr txBox="1">
              <a:spLocks noChangeArrowheads="1"/>
            </p:cNvSpPr>
            <p:nvPr/>
          </p:nvSpPr>
          <p:spPr bwMode="auto">
            <a:xfrm>
              <a:off x="4691" y="2684"/>
              <a:ext cx="24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smtClean="0">
                  <a:solidFill>
                    <a:srgbClr val="000099"/>
                  </a:solidFill>
                </a:rPr>
                <a:t>15</a:t>
              </a:r>
            </a:p>
          </p:txBody>
        </p:sp>
        <p:sp>
          <p:nvSpPr>
            <p:cNvPr id="57451" name="Text Box 134"/>
            <p:cNvSpPr txBox="1">
              <a:spLocks noChangeArrowheads="1"/>
            </p:cNvSpPr>
            <p:nvPr/>
          </p:nvSpPr>
          <p:spPr bwMode="auto">
            <a:xfrm>
              <a:off x="4691" y="3055"/>
              <a:ext cx="24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smtClean="0">
                  <a:solidFill>
                    <a:srgbClr val="000099"/>
                  </a:solidFill>
                </a:rPr>
                <a:t>20</a:t>
              </a:r>
            </a:p>
          </p:txBody>
        </p:sp>
        <p:sp>
          <p:nvSpPr>
            <p:cNvPr id="57452" name="Text Box 135"/>
            <p:cNvSpPr txBox="1">
              <a:spLocks noChangeArrowheads="1"/>
            </p:cNvSpPr>
            <p:nvPr/>
          </p:nvSpPr>
          <p:spPr bwMode="auto">
            <a:xfrm>
              <a:off x="4338" y="3055"/>
              <a:ext cx="171"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smtClean="0">
                  <a:solidFill>
                    <a:srgbClr val="000099"/>
                  </a:solidFill>
                </a:rPr>
                <a:t>2</a:t>
              </a:r>
            </a:p>
          </p:txBody>
        </p:sp>
      </p:grpSp>
      <p:sp>
        <p:nvSpPr>
          <p:cNvPr id="57347" name="Rectangle 136"/>
          <p:cNvSpPr>
            <a:spLocks noChangeArrowheads="1"/>
          </p:cNvSpPr>
          <p:nvPr/>
        </p:nvSpPr>
        <p:spPr bwMode="auto">
          <a:xfrm>
            <a:off x="508000" y="5546725"/>
            <a:ext cx="79883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0" lang="en-US" sz="2800" dirty="0">
                <a:solidFill>
                  <a:srgbClr val="000099"/>
                </a:solidFill>
                <a:latin typeface="Calibri" pitchFamily="34" charset="0"/>
                <a:cs typeface="Calibri" pitchFamily="34" charset="0"/>
              </a:rPr>
              <a:t>The area draining each grid cell includes the grid cell </a:t>
            </a:r>
            <a:r>
              <a:rPr kumimoji="0" lang="en-US" sz="2800" dirty="0" smtClean="0">
                <a:solidFill>
                  <a:srgbClr val="000099"/>
                </a:solidFill>
                <a:latin typeface="Calibri" pitchFamily="34" charset="0"/>
                <a:cs typeface="Calibri" pitchFamily="34" charset="0"/>
              </a:rPr>
              <a:t>itself.</a:t>
            </a:r>
            <a:endParaRPr kumimoji="0" lang="en-US" sz="2800" dirty="0">
              <a:solidFill>
                <a:srgbClr val="000099"/>
              </a:solidFill>
              <a:latin typeface="Calibri" pitchFamily="34" charset="0"/>
              <a:cs typeface="Calibri" pitchFamily="34" charset="0"/>
            </a:endParaRPr>
          </a:p>
        </p:txBody>
      </p:sp>
      <p:grpSp>
        <p:nvGrpSpPr>
          <p:cNvPr id="57348" name="Group 137"/>
          <p:cNvGrpSpPr>
            <a:grpSpLocks/>
          </p:cNvGrpSpPr>
          <p:nvPr/>
        </p:nvGrpSpPr>
        <p:grpSpPr bwMode="auto">
          <a:xfrm>
            <a:off x="4786313" y="1400175"/>
            <a:ext cx="3821112" cy="3984625"/>
            <a:chOff x="4786313" y="1565275"/>
            <a:chExt cx="3821112" cy="3984625"/>
          </a:xfrm>
        </p:grpSpPr>
        <p:grpSp>
          <p:nvGrpSpPr>
            <p:cNvPr id="57350" name="Group 5"/>
            <p:cNvGrpSpPr>
              <a:grpSpLocks/>
            </p:cNvGrpSpPr>
            <p:nvPr/>
          </p:nvGrpSpPr>
          <p:grpSpPr bwMode="auto">
            <a:xfrm>
              <a:off x="4792663" y="1565275"/>
              <a:ext cx="3814762" cy="3744373"/>
              <a:chOff x="1877" y="1152"/>
              <a:chExt cx="1971" cy="1776"/>
            </a:xfrm>
          </p:grpSpPr>
          <p:sp>
            <p:nvSpPr>
              <p:cNvPr id="57402" name="Rectangle 6"/>
              <p:cNvSpPr>
                <a:spLocks noChangeArrowheads="1"/>
              </p:cNvSpPr>
              <p:nvPr/>
            </p:nvSpPr>
            <p:spPr bwMode="auto">
              <a:xfrm>
                <a:off x="1877" y="1152"/>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03" name="Rectangle 7"/>
              <p:cNvSpPr>
                <a:spLocks noChangeArrowheads="1"/>
              </p:cNvSpPr>
              <p:nvPr/>
            </p:nvSpPr>
            <p:spPr bwMode="auto">
              <a:xfrm>
                <a:off x="2272"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04" name="Rectangle 8"/>
              <p:cNvSpPr>
                <a:spLocks noChangeArrowheads="1"/>
              </p:cNvSpPr>
              <p:nvPr/>
            </p:nvSpPr>
            <p:spPr bwMode="auto">
              <a:xfrm>
                <a:off x="2666"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05" name="Rectangle 9"/>
              <p:cNvSpPr>
                <a:spLocks noChangeArrowheads="1"/>
              </p:cNvSpPr>
              <p:nvPr/>
            </p:nvSpPr>
            <p:spPr bwMode="auto">
              <a:xfrm>
                <a:off x="3060"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06" name="Rectangle 10"/>
              <p:cNvSpPr>
                <a:spLocks noChangeArrowheads="1"/>
              </p:cNvSpPr>
              <p:nvPr/>
            </p:nvSpPr>
            <p:spPr bwMode="auto">
              <a:xfrm>
                <a:off x="3454"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07" name="Rectangle 11"/>
              <p:cNvSpPr>
                <a:spLocks noChangeArrowheads="1"/>
              </p:cNvSpPr>
              <p:nvPr/>
            </p:nvSpPr>
            <p:spPr bwMode="auto">
              <a:xfrm>
                <a:off x="2666"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08" name="Rectangle 12"/>
              <p:cNvSpPr>
                <a:spLocks noChangeArrowheads="1"/>
              </p:cNvSpPr>
              <p:nvPr/>
            </p:nvSpPr>
            <p:spPr bwMode="auto">
              <a:xfrm>
                <a:off x="3060"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09" name="Rectangle 13"/>
              <p:cNvSpPr>
                <a:spLocks noChangeArrowheads="1"/>
              </p:cNvSpPr>
              <p:nvPr/>
            </p:nvSpPr>
            <p:spPr bwMode="auto">
              <a:xfrm>
                <a:off x="3454"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10" name="Rectangle 14"/>
              <p:cNvSpPr>
                <a:spLocks noChangeArrowheads="1"/>
              </p:cNvSpPr>
              <p:nvPr/>
            </p:nvSpPr>
            <p:spPr bwMode="auto">
              <a:xfrm>
                <a:off x="1877" y="1507"/>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11" name="Rectangle 15"/>
              <p:cNvSpPr>
                <a:spLocks noChangeArrowheads="1"/>
              </p:cNvSpPr>
              <p:nvPr/>
            </p:nvSpPr>
            <p:spPr bwMode="auto">
              <a:xfrm>
                <a:off x="2272"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12" name="Rectangle 16"/>
              <p:cNvSpPr>
                <a:spLocks noChangeArrowheads="1"/>
              </p:cNvSpPr>
              <p:nvPr/>
            </p:nvSpPr>
            <p:spPr bwMode="auto">
              <a:xfrm>
                <a:off x="2666"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13" name="Rectangle 17"/>
              <p:cNvSpPr>
                <a:spLocks noChangeArrowheads="1"/>
              </p:cNvSpPr>
              <p:nvPr/>
            </p:nvSpPr>
            <p:spPr bwMode="auto">
              <a:xfrm>
                <a:off x="3060"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14" name="Rectangle 18"/>
              <p:cNvSpPr>
                <a:spLocks noChangeArrowheads="1"/>
              </p:cNvSpPr>
              <p:nvPr/>
            </p:nvSpPr>
            <p:spPr bwMode="auto">
              <a:xfrm>
                <a:off x="3454"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15" name="Rectangle 19"/>
              <p:cNvSpPr>
                <a:spLocks noChangeArrowheads="1"/>
              </p:cNvSpPr>
              <p:nvPr/>
            </p:nvSpPr>
            <p:spPr bwMode="auto">
              <a:xfrm>
                <a:off x="1877" y="1862"/>
                <a:ext cx="395"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16" name="Rectangle 20"/>
              <p:cNvSpPr>
                <a:spLocks noChangeArrowheads="1"/>
              </p:cNvSpPr>
              <p:nvPr/>
            </p:nvSpPr>
            <p:spPr bwMode="auto">
              <a:xfrm>
                <a:off x="2272"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17" name="Rectangle 21"/>
              <p:cNvSpPr>
                <a:spLocks noChangeArrowheads="1"/>
              </p:cNvSpPr>
              <p:nvPr/>
            </p:nvSpPr>
            <p:spPr bwMode="auto">
              <a:xfrm>
                <a:off x="2666"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18" name="Rectangle 22"/>
              <p:cNvSpPr>
                <a:spLocks noChangeArrowheads="1"/>
              </p:cNvSpPr>
              <p:nvPr/>
            </p:nvSpPr>
            <p:spPr bwMode="auto">
              <a:xfrm>
                <a:off x="3060"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19" name="Rectangle 23"/>
              <p:cNvSpPr>
                <a:spLocks noChangeArrowheads="1"/>
              </p:cNvSpPr>
              <p:nvPr/>
            </p:nvSpPr>
            <p:spPr bwMode="auto">
              <a:xfrm>
                <a:off x="3454"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20" name="Rectangle 24"/>
              <p:cNvSpPr>
                <a:spLocks noChangeArrowheads="1"/>
              </p:cNvSpPr>
              <p:nvPr/>
            </p:nvSpPr>
            <p:spPr bwMode="auto">
              <a:xfrm>
                <a:off x="1877" y="2218"/>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21" name="Rectangle 25"/>
              <p:cNvSpPr>
                <a:spLocks noChangeArrowheads="1"/>
              </p:cNvSpPr>
              <p:nvPr/>
            </p:nvSpPr>
            <p:spPr bwMode="auto">
              <a:xfrm>
                <a:off x="2272"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22" name="Rectangle 26"/>
              <p:cNvSpPr>
                <a:spLocks noChangeArrowheads="1"/>
              </p:cNvSpPr>
              <p:nvPr/>
            </p:nvSpPr>
            <p:spPr bwMode="auto">
              <a:xfrm>
                <a:off x="2666"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23" name="Rectangle 27"/>
              <p:cNvSpPr>
                <a:spLocks noChangeArrowheads="1"/>
              </p:cNvSpPr>
              <p:nvPr/>
            </p:nvSpPr>
            <p:spPr bwMode="auto">
              <a:xfrm>
                <a:off x="3060"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24" name="Rectangle 28"/>
              <p:cNvSpPr>
                <a:spLocks noChangeArrowheads="1"/>
              </p:cNvSpPr>
              <p:nvPr/>
            </p:nvSpPr>
            <p:spPr bwMode="auto">
              <a:xfrm>
                <a:off x="3454"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25" name="Rectangle 29"/>
              <p:cNvSpPr>
                <a:spLocks noChangeArrowheads="1"/>
              </p:cNvSpPr>
              <p:nvPr/>
            </p:nvSpPr>
            <p:spPr bwMode="auto">
              <a:xfrm>
                <a:off x="2272"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sp>
            <p:nvSpPr>
              <p:cNvPr id="57426" name="Rectangle 30"/>
              <p:cNvSpPr>
                <a:spLocks noChangeArrowheads="1"/>
              </p:cNvSpPr>
              <p:nvPr/>
            </p:nvSpPr>
            <p:spPr bwMode="auto">
              <a:xfrm>
                <a:off x="1878"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99"/>
                  </a:solidFill>
                  <a:latin typeface="Times New Roman"/>
                </a:endParaRPr>
              </a:p>
            </p:txBody>
          </p:sp>
        </p:grpSp>
        <p:sp>
          <p:nvSpPr>
            <p:cNvPr id="57351" name="Line 31"/>
            <p:cNvSpPr>
              <a:spLocks noChangeShapeType="1"/>
            </p:cNvSpPr>
            <p:nvPr/>
          </p:nvSpPr>
          <p:spPr bwMode="auto">
            <a:xfrm rot="-177988">
              <a:off x="5271355" y="1832302"/>
              <a:ext cx="2130475" cy="2400239"/>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7352" name="Line 32"/>
            <p:cNvSpPr>
              <a:spLocks noChangeShapeType="1"/>
            </p:cNvSpPr>
            <p:nvPr/>
          </p:nvSpPr>
          <p:spPr bwMode="auto">
            <a:xfrm>
              <a:off x="5959844" y="1952314"/>
              <a:ext cx="747587" cy="768077"/>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7353" name="Line 33"/>
            <p:cNvSpPr>
              <a:spLocks noChangeShapeType="1"/>
            </p:cNvSpPr>
            <p:nvPr/>
          </p:nvSpPr>
          <p:spPr bwMode="auto">
            <a:xfrm flipH="1">
              <a:off x="5168900" y="3443462"/>
              <a:ext cx="7899" cy="722137"/>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7354" name="Line 34"/>
            <p:cNvSpPr>
              <a:spLocks noChangeShapeType="1"/>
            </p:cNvSpPr>
            <p:nvPr/>
          </p:nvSpPr>
          <p:spPr bwMode="auto">
            <a:xfrm>
              <a:off x="7428425" y="4919609"/>
              <a:ext cx="26476" cy="630291"/>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7355" name="Line 35"/>
            <p:cNvSpPr>
              <a:spLocks noChangeShapeType="1"/>
            </p:cNvSpPr>
            <p:nvPr/>
          </p:nvSpPr>
          <p:spPr bwMode="auto">
            <a:xfrm>
              <a:off x="5170889" y="4169535"/>
              <a:ext cx="765316" cy="777077"/>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7356" name="Line 36"/>
            <p:cNvSpPr>
              <a:spLocks noChangeShapeType="1"/>
            </p:cNvSpPr>
            <p:nvPr/>
          </p:nvSpPr>
          <p:spPr bwMode="auto">
            <a:xfrm rot="2592605" flipV="1">
              <a:off x="5283175" y="4670585"/>
              <a:ext cx="555519" cy="52805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7357" name="Line 37"/>
            <p:cNvSpPr>
              <a:spLocks noChangeShapeType="1"/>
            </p:cNvSpPr>
            <p:nvPr/>
          </p:nvSpPr>
          <p:spPr bwMode="auto">
            <a:xfrm rot="2592605" flipV="1">
              <a:off x="6793123" y="4658583"/>
              <a:ext cx="531880" cy="519052"/>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7358" name="Line 38"/>
            <p:cNvSpPr>
              <a:spLocks noChangeShapeType="1"/>
            </p:cNvSpPr>
            <p:nvPr/>
          </p:nvSpPr>
          <p:spPr bwMode="auto">
            <a:xfrm rot="2592605" flipV="1">
              <a:off x="5818155" y="5202970"/>
              <a:ext cx="853368" cy="29425"/>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7359" name="Line 39"/>
            <p:cNvSpPr>
              <a:spLocks noChangeShapeType="1"/>
            </p:cNvSpPr>
            <p:nvPr/>
          </p:nvSpPr>
          <p:spPr bwMode="auto">
            <a:xfrm rot="2592605">
              <a:off x="5676474" y="4294236"/>
              <a:ext cx="512928" cy="51487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7360" name="Line 40"/>
            <p:cNvSpPr>
              <a:spLocks noChangeShapeType="1"/>
            </p:cNvSpPr>
            <p:nvPr/>
          </p:nvSpPr>
          <p:spPr bwMode="auto">
            <a:xfrm rot="2592605" flipV="1">
              <a:off x="6015987" y="3149433"/>
              <a:ext cx="576203" cy="549055"/>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7361" name="Line 41"/>
            <p:cNvSpPr>
              <a:spLocks noChangeShapeType="1"/>
            </p:cNvSpPr>
            <p:nvPr/>
          </p:nvSpPr>
          <p:spPr bwMode="auto">
            <a:xfrm rot="2592605" flipV="1">
              <a:off x="5300904" y="2429361"/>
              <a:ext cx="561429" cy="52805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7362" name="Line 42"/>
            <p:cNvSpPr>
              <a:spLocks noChangeShapeType="1"/>
            </p:cNvSpPr>
            <p:nvPr/>
          </p:nvSpPr>
          <p:spPr bwMode="auto">
            <a:xfrm rot="2807395">
              <a:off x="6419561" y="2088209"/>
              <a:ext cx="555055" cy="505286"/>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7363" name="Line 43"/>
            <p:cNvSpPr>
              <a:spLocks noChangeShapeType="1"/>
            </p:cNvSpPr>
            <p:nvPr/>
          </p:nvSpPr>
          <p:spPr bwMode="auto">
            <a:xfrm rot="2807395">
              <a:off x="6440495" y="2823033"/>
              <a:ext cx="522052" cy="472782"/>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7364" name="Line 44"/>
            <p:cNvSpPr>
              <a:spLocks noChangeShapeType="1"/>
            </p:cNvSpPr>
            <p:nvPr/>
          </p:nvSpPr>
          <p:spPr bwMode="auto">
            <a:xfrm rot="2807395">
              <a:off x="7926646" y="4278496"/>
              <a:ext cx="543054" cy="514151"/>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7365" name="Line 45"/>
            <p:cNvSpPr>
              <a:spLocks noChangeShapeType="1"/>
            </p:cNvSpPr>
            <p:nvPr/>
          </p:nvSpPr>
          <p:spPr bwMode="auto">
            <a:xfrm rot="2807395">
              <a:off x="6416607" y="4302407"/>
              <a:ext cx="555055" cy="502331"/>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7366" name="Line 46"/>
            <p:cNvSpPr>
              <a:spLocks noChangeShapeType="1"/>
            </p:cNvSpPr>
            <p:nvPr/>
          </p:nvSpPr>
          <p:spPr bwMode="auto">
            <a:xfrm rot="2807395">
              <a:off x="7203016" y="2081823"/>
              <a:ext cx="501050" cy="45505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7367" name="Line 47"/>
            <p:cNvSpPr>
              <a:spLocks noChangeShapeType="1"/>
            </p:cNvSpPr>
            <p:nvPr/>
          </p:nvSpPr>
          <p:spPr bwMode="auto">
            <a:xfrm rot="2807395">
              <a:off x="7187992" y="3552310"/>
              <a:ext cx="534053" cy="499376"/>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7368" name="Line 48"/>
            <p:cNvSpPr>
              <a:spLocks noChangeShapeType="1"/>
            </p:cNvSpPr>
            <p:nvPr/>
          </p:nvSpPr>
          <p:spPr bwMode="auto">
            <a:xfrm rot="8207395">
              <a:off x="7552530" y="4661584"/>
              <a:ext cx="543700" cy="525052"/>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7369" name="Line 49"/>
            <p:cNvSpPr>
              <a:spLocks noChangeShapeType="1"/>
            </p:cNvSpPr>
            <p:nvPr/>
          </p:nvSpPr>
          <p:spPr bwMode="auto">
            <a:xfrm rot="2807395">
              <a:off x="7956081" y="2802349"/>
              <a:ext cx="558056" cy="514151"/>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7370" name="Line 50"/>
            <p:cNvSpPr>
              <a:spLocks noChangeShapeType="1"/>
            </p:cNvSpPr>
            <p:nvPr/>
          </p:nvSpPr>
          <p:spPr bwMode="auto">
            <a:xfrm flipH="1">
              <a:off x="6689702" y="2639382"/>
              <a:ext cx="765316" cy="777077"/>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7371" name="Line 51"/>
            <p:cNvSpPr>
              <a:spLocks noChangeShapeType="1"/>
            </p:cNvSpPr>
            <p:nvPr/>
          </p:nvSpPr>
          <p:spPr bwMode="auto">
            <a:xfrm flipH="1">
              <a:off x="7457973" y="1910309"/>
              <a:ext cx="738722" cy="750075"/>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7372" name="Line 52"/>
            <p:cNvSpPr>
              <a:spLocks noChangeShapeType="1"/>
            </p:cNvSpPr>
            <p:nvPr/>
          </p:nvSpPr>
          <p:spPr bwMode="auto">
            <a:xfrm flipH="1">
              <a:off x="7478657" y="3419460"/>
              <a:ext cx="756452" cy="759076"/>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7373" name="Line 53"/>
            <p:cNvSpPr>
              <a:spLocks noChangeShapeType="1"/>
            </p:cNvSpPr>
            <p:nvPr/>
          </p:nvSpPr>
          <p:spPr bwMode="auto">
            <a:xfrm rot="2807395">
              <a:off x="7187992" y="4290383"/>
              <a:ext cx="534053" cy="499376"/>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7374" name="Text Box 54"/>
            <p:cNvSpPr txBox="1">
              <a:spLocks noChangeArrowheads="1"/>
            </p:cNvSpPr>
            <p:nvPr/>
          </p:nvSpPr>
          <p:spPr bwMode="auto">
            <a:xfrm>
              <a:off x="5527675" y="1597025"/>
              <a:ext cx="411162"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smtClean="0">
                  <a:solidFill>
                    <a:srgbClr val="000099"/>
                  </a:solidFill>
                </a:rPr>
                <a:t>1</a:t>
              </a:r>
            </a:p>
          </p:txBody>
        </p:sp>
        <p:sp>
          <p:nvSpPr>
            <p:cNvPr id="57375" name="Text Box 55"/>
            <p:cNvSpPr txBox="1">
              <a:spLocks noChangeArrowheads="1"/>
            </p:cNvSpPr>
            <p:nvPr/>
          </p:nvSpPr>
          <p:spPr bwMode="auto">
            <a:xfrm>
              <a:off x="7399338" y="1597025"/>
              <a:ext cx="33655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smtClean="0">
                  <a:solidFill>
                    <a:srgbClr val="000099"/>
                  </a:solidFill>
                </a:rPr>
                <a:t>1</a:t>
              </a:r>
            </a:p>
          </p:txBody>
        </p:sp>
        <p:sp>
          <p:nvSpPr>
            <p:cNvPr id="57376" name="Text Box 56"/>
            <p:cNvSpPr txBox="1">
              <a:spLocks noChangeArrowheads="1"/>
            </p:cNvSpPr>
            <p:nvPr/>
          </p:nvSpPr>
          <p:spPr bwMode="auto">
            <a:xfrm>
              <a:off x="8147050" y="1597025"/>
              <a:ext cx="33655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smtClean="0">
                  <a:solidFill>
                    <a:srgbClr val="000099"/>
                  </a:solidFill>
                </a:rPr>
                <a:t>1</a:t>
              </a:r>
            </a:p>
          </p:txBody>
        </p:sp>
        <p:sp>
          <p:nvSpPr>
            <p:cNvPr id="57377" name="Text Box 57"/>
            <p:cNvSpPr txBox="1">
              <a:spLocks noChangeArrowheads="1"/>
            </p:cNvSpPr>
            <p:nvPr/>
          </p:nvSpPr>
          <p:spPr bwMode="auto">
            <a:xfrm>
              <a:off x="6280150" y="1597025"/>
              <a:ext cx="33655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smtClean="0">
                  <a:solidFill>
                    <a:srgbClr val="000099"/>
                  </a:solidFill>
                </a:rPr>
                <a:t>1</a:t>
              </a:r>
            </a:p>
          </p:txBody>
        </p:sp>
        <p:sp>
          <p:nvSpPr>
            <p:cNvPr id="57378" name="Text Box 58"/>
            <p:cNvSpPr txBox="1">
              <a:spLocks noChangeArrowheads="1"/>
            </p:cNvSpPr>
            <p:nvPr/>
          </p:nvSpPr>
          <p:spPr bwMode="auto">
            <a:xfrm>
              <a:off x="4786313" y="1597025"/>
              <a:ext cx="33655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smtClean="0">
                  <a:solidFill>
                    <a:srgbClr val="000099"/>
                  </a:solidFill>
                </a:rPr>
                <a:t>1</a:t>
              </a:r>
            </a:p>
          </p:txBody>
        </p:sp>
        <p:sp>
          <p:nvSpPr>
            <p:cNvPr id="57379" name="Text Box 59"/>
            <p:cNvSpPr txBox="1">
              <a:spLocks noChangeArrowheads="1"/>
            </p:cNvSpPr>
            <p:nvPr/>
          </p:nvSpPr>
          <p:spPr bwMode="auto">
            <a:xfrm>
              <a:off x="8147050" y="374332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smtClean="0">
                  <a:solidFill>
                    <a:srgbClr val="000099"/>
                  </a:solidFill>
                </a:rPr>
                <a:t>1</a:t>
              </a:r>
            </a:p>
          </p:txBody>
        </p:sp>
        <p:sp>
          <p:nvSpPr>
            <p:cNvPr id="57380" name="Text Box 60"/>
            <p:cNvSpPr txBox="1">
              <a:spLocks noChangeArrowheads="1"/>
            </p:cNvSpPr>
            <p:nvPr/>
          </p:nvSpPr>
          <p:spPr bwMode="auto">
            <a:xfrm>
              <a:off x="4786313" y="458311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smtClean="0">
                  <a:solidFill>
                    <a:srgbClr val="000099"/>
                  </a:solidFill>
                </a:rPr>
                <a:t>1</a:t>
              </a:r>
            </a:p>
          </p:txBody>
        </p:sp>
        <p:sp>
          <p:nvSpPr>
            <p:cNvPr id="57381" name="Text Box 61"/>
            <p:cNvSpPr txBox="1">
              <a:spLocks noChangeArrowheads="1"/>
            </p:cNvSpPr>
            <p:nvPr/>
          </p:nvSpPr>
          <p:spPr bwMode="auto">
            <a:xfrm>
              <a:off x="4786313" y="3836988"/>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smtClean="0">
                  <a:solidFill>
                    <a:srgbClr val="000099"/>
                  </a:solidFill>
                </a:rPr>
                <a:t>2</a:t>
              </a:r>
            </a:p>
          </p:txBody>
        </p:sp>
        <p:sp>
          <p:nvSpPr>
            <p:cNvPr id="57382" name="Text Box 62"/>
            <p:cNvSpPr txBox="1">
              <a:spLocks noChangeArrowheads="1"/>
            </p:cNvSpPr>
            <p:nvPr/>
          </p:nvSpPr>
          <p:spPr bwMode="auto">
            <a:xfrm>
              <a:off x="4786313" y="318293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smtClean="0">
                  <a:solidFill>
                    <a:srgbClr val="000099"/>
                  </a:solidFill>
                </a:rPr>
                <a:t>1</a:t>
              </a:r>
            </a:p>
          </p:txBody>
        </p:sp>
        <p:sp>
          <p:nvSpPr>
            <p:cNvPr id="57383" name="Text Box 63"/>
            <p:cNvSpPr txBox="1">
              <a:spLocks noChangeArrowheads="1"/>
            </p:cNvSpPr>
            <p:nvPr/>
          </p:nvSpPr>
          <p:spPr bwMode="auto">
            <a:xfrm>
              <a:off x="4786313" y="234315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smtClean="0">
                  <a:solidFill>
                    <a:srgbClr val="000099"/>
                  </a:solidFill>
                </a:rPr>
                <a:t>1</a:t>
              </a:r>
            </a:p>
          </p:txBody>
        </p:sp>
        <p:sp>
          <p:nvSpPr>
            <p:cNvPr id="57384" name="Text Box 64"/>
            <p:cNvSpPr txBox="1">
              <a:spLocks noChangeArrowheads="1"/>
            </p:cNvSpPr>
            <p:nvPr/>
          </p:nvSpPr>
          <p:spPr bwMode="auto">
            <a:xfrm>
              <a:off x="5532438" y="30892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smtClean="0">
                  <a:solidFill>
                    <a:srgbClr val="000099"/>
                  </a:solidFill>
                </a:rPr>
                <a:t>1</a:t>
              </a:r>
            </a:p>
          </p:txBody>
        </p:sp>
        <p:sp>
          <p:nvSpPr>
            <p:cNvPr id="57385" name="Text Box 65"/>
            <p:cNvSpPr txBox="1">
              <a:spLocks noChangeArrowheads="1"/>
            </p:cNvSpPr>
            <p:nvPr/>
          </p:nvSpPr>
          <p:spPr bwMode="auto">
            <a:xfrm>
              <a:off x="5532438" y="392906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smtClean="0">
                  <a:solidFill>
                    <a:srgbClr val="000099"/>
                  </a:solidFill>
                </a:rPr>
                <a:t>1</a:t>
              </a:r>
            </a:p>
          </p:txBody>
        </p:sp>
        <p:sp>
          <p:nvSpPr>
            <p:cNvPr id="57386" name="Text Box 66"/>
            <p:cNvSpPr txBox="1">
              <a:spLocks noChangeArrowheads="1"/>
            </p:cNvSpPr>
            <p:nvPr/>
          </p:nvSpPr>
          <p:spPr bwMode="auto">
            <a:xfrm>
              <a:off x="7369175" y="3057525"/>
              <a:ext cx="334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smtClean="0">
                  <a:solidFill>
                    <a:srgbClr val="000099"/>
                  </a:solidFill>
                </a:rPr>
                <a:t>1</a:t>
              </a:r>
            </a:p>
          </p:txBody>
        </p:sp>
        <p:sp>
          <p:nvSpPr>
            <p:cNvPr id="57387" name="Text Box 67"/>
            <p:cNvSpPr txBox="1">
              <a:spLocks noChangeArrowheads="1"/>
            </p:cNvSpPr>
            <p:nvPr/>
          </p:nvSpPr>
          <p:spPr bwMode="auto">
            <a:xfrm>
              <a:off x="8147050" y="224948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smtClean="0">
                  <a:solidFill>
                    <a:srgbClr val="000099"/>
                  </a:solidFill>
                </a:rPr>
                <a:t>1</a:t>
              </a:r>
            </a:p>
          </p:txBody>
        </p:sp>
        <p:sp>
          <p:nvSpPr>
            <p:cNvPr id="57388" name="Text Box 68"/>
            <p:cNvSpPr txBox="1">
              <a:spLocks noChangeArrowheads="1"/>
            </p:cNvSpPr>
            <p:nvPr/>
          </p:nvSpPr>
          <p:spPr bwMode="auto">
            <a:xfrm>
              <a:off x="5813425" y="2249488"/>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smtClean="0">
                  <a:solidFill>
                    <a:srgbClr val="000099"/>
                  </a:solidFill>
                </a:rPr>
                <a:t>3</a:t>
              </a:r>
            </a:p>
          </p:txBody>
        </p:sp>
        <p:sp>
          <p:nvSpPr>
            <p:cNvPr id="57389" name="Text Box 69"/>
            <p:cNvSpPr txBox="1">
              <a:spLocks noChangeArrowheads="1"/>
            </p:cNvSpPr>
            <p:nvPr/>
          </p:nvSpPr>
          <p:spPr bwMode="auto">
            <a:xfrm>
              <a:off x="6653213" y="224948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smtClean="0">
                  <a:solidFill>
                    <a:srgbClr val="000099"/>
                  </a:solidFill>
                </a:rPr>
                <a:t>3</a:t>
              </a:r>
            </a:p>
          </p:txBody>
        </p:sp>
        <p:sp>
          <p:nvSpPr>
            <p:cNvPr id="57390" name="Text Box 70"/>
            <p:cNvSpPr txBox="1">
              <a:spLocks noChangeArrowheads="1"/>
            </p:cNvSpPr>
            <p:nvPr/>
          </p:nvSpPr>
          <p:spPr bwMode="auto">
            <a:xfrm>
              <a:off x="7396163" y="236378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smtClean="0">
                  <a:solidFill>
                    <a:srgbClr val="000099"/>
                  </a:solidFill>
                </a:rPr>
                <a:t>3</a:t>
              </a:r>
            </a:p>
          </p:txBody>
        </p:sp>
        <p:sp>
          <p:nvSpPr>
            <p:cNvPr id="57391" name="Text Box 71"/>
            <p:cNvSpPr txBox="1">
              <a:spLocks noChangeArrowheads="1"/>
            </p:cNvSpPr>
            <p:nvPr/>
          </p:nvSpPr>
          <p:spPr bwMode="auto">
            <a:xfrm>
              <a:off x="6280150" y="32766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smtClean="0">
                  <a:solidFill>
                    <a:srgbClr val="000099"/>
                  </a:solidFill>
                </a:rPr>
                <a:t>11</a:t>
              </a:r>
            </a:p>
          </p:txBody>
        </p:sp>
        <p:sp>
          <p:nvSpPr>
            <p:cNvPr id="57392" name="Text Box 72"/>
            <p:cNvSpPr txBox="1">
              <a:spLocks noChangeArrowheads="1"/>
            </p:cNvSpPr>
            <p:nvPr/>
          </p:nvSpPr>
          <p:spPr bwMode="auto">
            <a:xfrm>
              <a:off x="8175625" y="313372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smtClean="0">
                  <a:solidFill>
                    <a:srgbClr val="000099"/>
                  </a:solidFill>
                </a:rPr>
                <a:t>2</a:t>
              </a:r>
            </a:p>
          </p:txBody>
        </p:sp>
        <p:sp>
          <p:nvSpPr>
            <p:cNvPr id="57393" name="Text Box 73"/>
            <p:cNvSpPr txBox="1">
              <a:spLocks noChangeArrowheads="1"/>
            </p:cNvSpPr>
            <p:nvPr/>
          </p:nvSpPr>
          <p:spPr bwMode="auto">
            <a:xfrm>
              <a:off x="6653213" y="3836988"/>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smtClean="0">
                  <a:solidFill>
                    <a:srgbClr val="000099"/>
                  </a:solidFill>
                </a:rPr>
                <a:t>1</a:t>
              </a:r>
            </a:p>
          </p:txBody>
        </p:sp>
        <p:sp>
          <p:nvSpPr>
            <p:cNvPr id="57394" name="Text Box 74"/>
            <p:cNvSpPr txBox="1">
              <a:spLocks noChangeArrowheads="1"/>
            </p:cNvSpPr>
            <p:nvPr/>
          </p:nvSpPr>
          <p:spPr bwMode="auto">
            <a:xfrm>
              <a:off x="5907088" y="4489450"/>
              <a:ext cx="411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smtClean="0">
                  <a:solidFill>
                    <a:srgbClr val="000099"/>
                  </a:solidFill>
                </a:rPr>
                <a:t>5</a:t>
              </a:r>
            </a:p>
          </p:txBody>
        </p:sp>
        <p:sp>
          <p:nvSpPr>
            <p:cNvPr id="57395" name="Text Box 75"/>
            <p:cNvSpPr txBox="1">
              <a:spLocks noChangeArrowheads="1"/>
            </p:cNvSpPr>
            <p:nvPr/>
          </p:nvSpPr>
          <p:spPr bwMode="auto">
            <a:xfrm>
              <a:off x="8151813" y="464661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smtClean="0">
                  <a:solidFill>
                    <a:srgbClr val="000099"/>
                  </a:solidFill>
                </a:rPr>
                <a:t>2</a:t>
              </a:r>
            </a:p>
          </p:txBody>
        </p:sp>
        <p:sp>
          <p:nvSpPr>
            <p:cNvPr id="57398" name="Text Box 82"/>
            <p:cNvSpPr txBox="1">
              <a:spLocks noChangeArrowheads="1"/>
            </p:cNvSpPr>
            <p:nvPr/>
          </p:nvSpPr>
          <p:spPr bwMode="auto">
            <a:xfrm>
              <a:off x="6746875" y="452755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smtClean="0">
                  <a:solidFill>
                    <a:srgbClr val="000099"/>
                  </a:solidFill>
                </a:rPr>
                <a:t>2</a:t>
              </a:r>
            </a:p>
          </p:txBody>
        </p:sp>
        <p:sp>
          <p:nvSpPr>
            <p:cNvPr id="57399" name="Text Box 83"/>
            <p:cNvSpPr txBox="1">
              <a:spLocks noChangeArrowheads="1"/>
            </p:cNvSpPr>
            <p:nvPr/>
          </p:nvSpPr>
          <p:spPr bwMode="auto">
            <a:xfrm>
              <a:off x="7016750" y="4851400"/>
              <a:ext cx="625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dirty="0" smtClean="0">
                  <a:solidFill>
                    <a:srgbClr val="000099"/>
                  </a:solidFill>
                </a:rPr>
                <a:t>20</a:t>
              </a:r>
            </a:p>
          </p:txBody>
        </p:sp>
        <p:sp>
          <p:nvSpPr>
            <p:cNvPr id="57401" name="Text Box 81"/>
            <p:cNvSpPr txBox="1">
              <a:spLocks noChangeArrowheads="1"/>
            </p:cNvSpPr>
            <p:nvPr/>
          </p:nvSpPr>
          <p:spPr bwMode="auto">
            <a:xfrm>
              <a:off x="7307263" y="402272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smtClean="0">
                  <a:solidFill>
                    <a:srgbClr val="000099"/>
                  </a:solidFill>
                </a:rPr>
                <a:t>15</a:t>
              </a:r>
            </a:p>
          </p:txBody>
        </p:sp>
      </p:grpSp>
      <p:sp>
        <p:nvSpPr>
          <p:cNvPr id="57349" name="Rectangle 139"/>
          <p:cNvSpPr>
            <a:spLocks noChangeArrowheads="1"/>
          </p:cNvSpPr>
          <p:nvPr/>
        </p:nvSpPr>
        <p:spPr bwMode="auto">
          <a:xfrm>
            <a:off x="431572" y="392113"/>
            <a:ext cx="828085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kumimoji="0" lang="en-US" sz="4000" dirty="0" smtClean="0">
                <a:solidFill>
                  <a:srgbClr val="000000"/>
                </a:solidFill>
                <a:latin typeface="Calibri" pitchFamily="34" charset="0"/>
                <a:cs typeface="Calibri" pitchFamily="34" charset="0"/>
              </a:rPr>
              <a:t>Contributing Area (Flow Accumulation)</a:t>
            </a:r>
          </a:p>
        </p:txBody>
      </p:sp>
    </p:spTree>
    <p:extLst>
      <p:ext uri="{BB962C8B-B14F-4D97-AF65-F5344CB8AC3E}">
        <p14:creationId xmlns:p14="http://schemas.microsoft.com/office/powerpoint/2010/main" val="26367887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4" name="Group 130"/>
          <p:cNvGrpSpPr>
            <a:grpSpLocks/>
          </p:cNvGrpSpPr>
          <p:nvPr/>
        </p:nvGrpSpPr>
        <p:grpSpPr bwMode="auto">
          <a:xfrm>
            <a:off x="787400" y="2787010"/>
            <a:ext cx="3116263" cy="3057525"/>
            <a:chOff x="5486400" y="2438400"/>
            <a:chExt cx="3116263" cy="3057525"/>
          </a:xfrm>
        </p:grpSpPr>
        <p:grpSp>
          <p:nvGrpSpPr>
            <p:cNvPr id="69719" name="Group 77"/>
            <p:cNvGrpSpPr>
              <a:grpSpLocks/>
            </p:cNvGrpSpPr>
            <p:nvPr/>
          </p:nvGrpSpPr>
          <p:grpSpPr bwMode="auto">
            <a:xfrm>
              <a:off x="5486400" y="2438400"/>
              <a:ext cx="3116263" cy="3057525"/>
              <a:chOff x="1877" y="1152"/>
              <a:chExt cx="1971" cy="1776"/>
            </a:xfrm>
          </p:grpSpPr>
          <p:sp>
            <p:nvSpPr>
              <p:cNvPr id="69745" name="Rectangle 78"/>
              <p:cNvSpPr>
                <a:spLocks noChangeArrowheads="1"/>
              </p:cNvSpPr>
              <p:nvPr/>
            </p:nvSpPr>
            <p:spPr bwMode="auto">
              <a:xfrm>
                <a:off x="1877" y="1152"/>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46" name="Rectangle 79"/>
              <p:cNvSpPr>
                <a:spLocks noChangeArrowheads="1"/>
              </p:cNvSpPr>
              <p:nvPr/>
            </p:nvSpPr>
            <p:spPr bwMode="auto">
              <a:xfrm>
                <a:off x="2272"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47" name="Rectangle 80"/>
              <p:cNvSpPr>
                <a:spLocks noChangeArrowheads="1"/>
              </p:cNvSpPr>
              <p:nvPr/>
            </p:nvSpPr>
            <p:spPr bwMode="auto">
              <a:xfrm>
                <a:off x="2666"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48" name="Rectangle 81"/>
              <p:cNvSpPr>
                <a:spLocks noChangeArrowheads="1"/>
              </p:cNvSpPr>
              <p:nvPr/>
            </p:nvSpPr>
            <p:spPr bwMode="auto">
              <a:xfrm>
                <a:off x="3060"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49" name="Rectangle 82"/>
              <p:cNvSpPr>
                <a:spLocks noChangeArrowheads="1"/>
              </p:cNvSpPr>
              <p:nvPr/>
            </p:nvSpPr>
            <p:spPr bwMode="auto">
              <a:xfrm>
                <a:off x="3454"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50" name="Rectangle 83"/>
              <p:cNvSpPr>
                <a:spLocks noChangeArrowheads="1"/>
              </p:cNvSpPr>
              <p:nvPr/>
            </p:nvSpPr>
            <p:spPr bwMode="auto">
              <a:xfrm>
                <a:off x="2666"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51" name="Rectangle 84"/>
              <p:cNvSpPr>
                <a:spLocks noChangeArrowheads="1"/>
              </p:cNvSpPr>
              <p:nvPr/>
            </p:nvSpPr>
            <p:spPr bwMode="auto">
              <a:xfrm>
                <a:off x="3060"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52" name="Rectangle 85"/>
              <p:cNvSpPr>
                <a:spLocks noChangeArrowheads="1"/>
              </p:cNvSpPr>
              <p:nvPr/>
            </p:nvSpPr>
            <p:spPr bwMode="auto">
              <a:xfrm>
                <a:off x="3454"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53" name="Rectangle 86"/>
              <p:cNvSpPr>
                <a:spLocks noChangeArrowheads="1"/>
              </p:cNvSpPr>
              <p:nvPr/>
            </p:nvSpPr>
            <p:spPr bwMode="auto">
              <a:xfrm>
                <a:off x="1877" y="1507"/>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54" name="Rectangle 87"/>
              <p:cNvSpPr>
                <a:spLocks noChangeArrowheads="1"/>
              </p:cNvSpPr>
              <p:nvPr/>
            </p:nvSpPr>
            <p:spPr bwMode="auto">
              <a:xfrm>
                <a:off x="2272"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55" name="Rectangle 88"/>
              <p:cNvSpPr>
                <a:spLocks noChangeArrowheads="1"/>
              </p:cNvSpPr>
              <p:nvPr/>
            </p:nvSpPr>
            <p:spPr bwMode="auto">
              <a:xfrm>
                <a:off x="2666"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56" name="Rectangle 89"/>
              <p:cNvSpPr>
                <a:spLocks noChangeArrowheads="1"/>
              </p:cNvSpPr>
              <p:nvPr/>
            </p:nvSpPr>
            <p:spPr bwMode="auto">
              <a:xfrm>
                <a:off x="3060"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57" name="Rectangle 90"/>
              <p:cNvSpPr>
                <a:spLocks noChangeArrowheads="1"/>
              </p:cNvSpPr>
              <p:nvPr/>
            </p:nvSpPr>
            <p:spPr bwMode="auto">
              <a:xfrm>
                <a:off x="3454"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58" name="Rectangle 91"/>
              <p:cNvSpPr>
                <a:spLocks noChangeArrowheads="1"/>
              </p:cNvSpPr>
              <p:nvPr/>
            </p:nvSpPr>
            <p:spPr bwMode="auto">
              <a:xfrm>
                <a:off x="1877" y="1862"/>
                <a:ext cx="395"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59" name="Rectangle 92"/>
              <p:cNvSpPr>
                <a:spLocks noChangeArrowheads="1"/>
              </p:cNvSpPr>
              <p:nvPr/>
            </p:nvSpPr>
            <p:spPr bwMode="auto">
              <a:xfrm>
                <a:off x="2272"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60" name="Rectangle 93"/>
              <p:cNvSpPr>
                <a:spLocks noChangeArrowheads="1"/>
              </p:cNvSpPr>
              <p:nvPr/>
            </p:nvSpPr>
            <p:spPr bwMode="auto">
              <a:xfrm>
                <a:off x="2666"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61" name="Rectangle 94"/>
              <p:cNvSpPr>
                <a:spLocks noChangeArrowheads="1"/>
              </p:cNvSpPr>
              <p:nvPr/>
            </p:nvSpPr>
            <p:spPr bwMode="auto">
              <a:xfrm>
                <a:off x="3060"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62" name="Rectangle 95"/>
              <p:cNvSpPr>
                <a:spLocks noChangeArrowheads="1"/>
              </p:cNvSpPr>
              <p:nvPr/>
            </p:nvSpPr>
            <p:spPr bwMode="auto">
              <a:xfrm>
                <a:off x="3454"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63" name="Rectangle 96"/>
              <p:cNvSpPr>
                <a:spLocks noChangeArrowheads="1"/>
              </p:cNvSpPr>
              <p:nvPr/>
            </p:nvSpPr>
            <p:spPr bwMode="auto">
              <a:xfrm>
                <a:off x="1877" y="2218"/>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64" name="Rectangle 97"/>
              <p:cNvSpPr>
                <a:spLocks noChangeArrowheads="1"/>
              </p:cNvSpPr>
              <p:nvPr/>
            </p:nvSpPr>
            <p:spPr bwMode="auto">
              <a:xfrm>
                <a:off x="2272"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65" name="Rectangle 98"/>
              <p:cNvSpPr>
                <a:spLocks noChangeArrowheads="1"/>
              </p:cNvSpPr>
              <p:nvPr/>
            </p:nvSpPr>
            <p:spPr bwMode="auto">
              <a:xfrm>
                <a:off x="2666"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66" name="Rectangle 99"/>
              <p:cNvSpPr>
                <a:spLocks noChangeArrowheads="1"/>
              </p:cNvSpPr>
              <p:nvPr/>
            </p:nvSpPr>
            <p:spPr bwMode="auto">
              <a:xfrm>
                <a:off x="3060"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67" name="Rectangle 100"/>
              <p:cNvSpPr>
                <a:spLocks noChangeArrowheads="1"/>
              </p:cNvSpPr>
              <p:nvPr/>
            </p:nvSpPr>
            <p:spPr bwMode="auto">
              <a:xfrm>
                <a:off x="3454"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68" name="Rectangle 101"/>
              <p:cNvSpPr>
                <a:spLocks noChangeArrowheads="1"/>
              </p:cNvSpPr>
              <p:nvPr/>
            </p:nvSpPr>
            <p:spPr bwMode="auto">
              <a:xfrm>
                <a:off x="2272"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69" name="Rectangle 102"/>
              <p:cNvSpPr>
                <a:spLocks noChangeArrowheads="1"/>
              </p:cNvSpPr>
              <p:nvPr/>
            </p:nvSpPr>
            <p:spPr bwMode="auto">
              <a:xfrm>
                <a:off x="1878"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grpSp>
        <p:sp>
          <p:nvSpPr>
            <p:cNvPr id="69720" name="Text Box 103"/>
            <p:cNvSpPr txBox="1">
              <a:spLocks noChangeArrowheads="1"/>
            </p:cNvSpPr>
            <p:nvPr/>
          </p:nvSpPr>
          <p:spPr bwMode="auto">
            <a:xfrm>
              <a:off x="5651500" y="24384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dirty="0" smtClean="0">
                  <a:solidFill>
                    <a:srgbClr val="3333CC"/>
                  </a:solidFill>
                  <a:latin typeface="Calibri" pitchFamily="34" charset="0"/>
                  <a:cs typeface="Calibri" pitchFamily="34" charset="0"/>
                </a:rPr>
                <a:t>1</a:t>
              </a:r>
              <a:endParaRPr kumimoji="0" lang="en-US" b="1" dirty="0">
                <a:solidFill>
                  <a:srgbClr val="000000"/>
                </a:solidFill>
                <a:latin typeface="Calibri" pitchFamily="34" charset="0"/>
                <a:cs typeface="Calibri" pitchFamily="34" charset="0"/>
              </a:endParaRPr>
            </a:p>
          </p:txBody>
        </p:sp>
        <p:sp>
          <p:nvSpPr>
            <p:cNvPr id="69721" name="Text Box 104"/>
            <p:cNvSpPr txBox="1">
              <a:spLocks noChangeArrowheads="1"/>
            </p:cNvSpPr>
            <p:nvPr/>
          </p:nvSpPr>
          <p:spPr bwMode="auto">
            <a:xfrm>
              <a:off x="6308725" y="24384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dirty="0" smtClean="0">
                  <a:solidFill>
                    <a:srgbClr val="3333CC"/>
                  </a:solidFill>
                  <a:latin typeface="Calibri" pitchFamily="34" charset="0"/>
                  <a:cs typeface="Calibri" pitchFamily="34" charset="0"/>
                </a:rPr>
                <a:t>1</a:t>
              </a:r>
              <a:endParaRPr kumimoji="0" lang="en-US" b="1" dirty="0">
                <a:solidFill>
                  <a:srgbClr val="000000"/>
                </a:solidFill>
                <a:latin typeface="Calibri" pitchFamily="34" charset="0"/>
                <a:cs typeface="Calibri" pitchFamily="34" charset="0"/>
              </a:endParaRPr>
            </a:p>
          </p:txBody>
        </p:sp>
        <p:sp>
          <p:nvSpPr>
            <p:cNvPr id="69722" name="Text Box 105"/>
            <p:cNvSpPr txBox="1">
              <a:spLocks noChangeArrowheads="1"/>
            </p:cNvSpPr>
            <p:nvPr/>
          </p:nvSpPr>
          <p:spPr bwMode="auto">
            <a:xfrm>
              <a:off x="8123238" y="245903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dirty="0" smtClean="0">
                  <a:solidFill>
                    <a:srgbClr val="3333CC"/>
                  </a:solidFill>
                  <a:latin typeface="Calibri" pitchFamily="34" charset="0"/>
                  <a:cs typeface="Calibri" pitchFamily="34" charset="0"/>
                </a:rPr>
                <a:t>1</a:t>
              </a:r>
              <a:endParaRPr kumimoji="0" lang="en-US" b="1" dirty="0">
                <a:solidFill>
                  <a:srgbClr val="000000"/>
                </a:solidFill>
                <a:latin typeface="Calibri" pitchFamily="34" charset="0"/>
                <a:cs typeface="Calibri" pitchFamily="34" charset="0"/>
              </a:endParaRPr>
            </a:p>
          </p:txBody>
        </p:sp>
        <p:sp>
          <p:nvSpPr>
            <p:cNvPr id="69723" name="Text Box 106"/>
            <p:cNvSpPr txBox="1">
              <a:spLocks noChangeArrowheads="1"/>
            </p:cNvSpPr>
            <p:nvPr/>
          </p:nvSpPr>
          <p:spPr bwMode="auto">
            <a:xfrm>
              <a:off x="6886575" y="24384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dirty="0" smtClean="0">
                  <a:solidFill>
                    <a:srgbClr val="3333CC"/>
                  </a:solidFill>
                  <a:latin typeface="Calibri" pitchFamily="34" charset="0"/>
                  <a:cs typeface="Calibri" pitchFamily="34" charset="0"/>
                </a:rPr>
                <a:t>1</a:t>
              </a:r>
              <a:endParaRPr kumimoji="0" lang="en-US" b="1" dirty="0">
                <a:solidFill>
                  <a:srgbClr val="000000"/>
                </a:solidFill>
                <a:latin typeface="Calibri" pitchFamily="34" charset="0"/>
                <a:cs typeface="Calibri" pitchFamily="34" charset="0"/>
              </a:endParaRPr>
            </a:p>
          </p:txBody>
        </p:sp>
        <p:sp>
          <p:nvSpPr>
            <p:cNvPr id="69724" name="Text Box 107"/>
            <p:cNvSpPr txBox="1">
              <a:spLocks noChangeArrowheads="1"/>
            </p:cNvSpPr>
            <p:nvPr/>
          </p:nvSpPr>
          <p:spPr bwMode="auto">
            <a:xfrm>
              <a:off x="7505700" y="24384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dirty="0" smtClean="0">
                  <a:solidFill>
                    <a:srgbClr val="3333CC"/>
                  </a:solidFill>
                  <a:latin typeface="Calibri" pitchFamily="34" charset="0"/>
                  <a:cs typeface="Calibri" pitchFamily="34" charset="0"/>
                </a:rPr>
                <a:t>1</a:t>
              </a:r>
              <a:endParaRPr kumimoji="0" lang="en-US" b="1" dirty="0">
                <a:solidFill>
                  <a:srgbClr val="000000"/>
                </a:solidFill>
                <a:latin typeface="Calibri" pitchFamily="34" charset="0"/>
                <a:cs typeface="Calibri" pitchFamily="34" charset="0"/>
              </a:endParaRPr>
            </a:p>
          </p:txBody>
        </p:sp>
        <p:sp>
          <p:nvSpPr>
            <p:cNvPr id="69725" name="Text Box 108"/>
            <p:cNvSpPr txBox="1">
              <a:spLocks noChangeArrowheads="1"/>
            </p:cNvSpPr>
            <p:nvPr/>
          </p:nvSpPr>
          <p:spPr bwMode="auto">
            <a:xfrm>
              <a:off x="5651500" y="302736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dirty="0" smtClean="0">
                  <a:solidFill>
                    <a:srgbClr val="3333CC"/>
                  </a:solidFill>
                  <a:latin typeface="Calibri" pitchFamily="34" charset="0"/>
                  <a:cs typeface="Calibri" pitchFamily="34" charset="0"/>
                </a:rPr>
                <a:t>1</a:t>
              </a:r>
              <a:endParaRPr kumimoji="0" lang="en-US" b="1" dirty="0">
                <a:solidFill>
                  <a:srgbClr val="000000"/>
                </a:solidFill>
                <a:latin typeface="Calibri" pitchFamily="34" charset="0"/>
                <a:cs typeface="Calibri" pitchFamily="34" charset="0"/>
              </a:endParaRPr>
            </a:p>
          </p:txBody>
        </p:sp>
        <p:sp>
          <p:nvSpPr>
            <p:cNvPr id="69726" name="Text Box 109"/>
            <p:cNvSpPr txBox="1">
              <a:spLocks noChangeArrowheads="1"/>
            </p:cNvSpPr>
            <p:nvPr/>
          </p:nvSpPr>
          <p:spPr bwMode="auto">
            <a:xfrm>
              <a:off x="5632450" y="363378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dirty="0" smtClean="0">
                  <a:solidFill>
                    <a:srgbClr val="3333CC"/>
                  </a:solidFill>
                  <a:latin typeface="Calibri" pitchFamily="34" charset="0"/>
                  <a:cs typeface="Calibri" pitchFamily="34" charset="0"/>
                </a:rPr>
                <a:t>1</a:t>
              </a:r>
              <a:endParaRPr kumimoji="0" lang="en-US" b="1" dirty="0">
                <a:solidFill>
                  <a:srgbClr val="000000"/>
                </a:solidFill>
                <a:latin typeface="Calibri" pitchFamily="34" charset="0"/>
                <a:cs typeface="Calibri" pitchFamily="34" charset="0"/>
              </a:endParaRPr>
            </a:p>
          </p:txBody>
        </p:sp>
        <p:sp>
          <p:nvSpPr>
            <p:cNvPr id="69727" name="Text Box 110"/>
            <p:cNvSpPr txBox="1">
              <a:spLocks noChangeArrowheads="1"/>
            </p:cNvSpPr>
            <p:nvPr/>
          </p:nvSpPr>
          <p:spPr bwMode="auto">
            <a:xfrm>
              <a:off x="5632450" y="42418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dirty="0" smtClean="0">
                  <a:solidFill>
                    <a:srgbClr val="3333CC"/>
                  </a:solidFill>
                  <a:latin typeface="Calibri" pitchFamily="34" charset="0"/>
                  <a:cs typeface="Calibri" pitchFamily="34" charset="0"/>
                </a:rPr>
                <a:t>2</a:t>
              </a:r>
              <a:endParaRPr kumimoji="0" lang="en-US" b="1" dirty="0">
                <a:solidFill>
                  <a:srgbClr val="000000"/>
                </a:solidFill>
                <a:latin typeface="Calibri" pitchFamily="34" charset="0"/>
                <a:cs typeface="Calibri" pitchFamily="34" charset="0"/>
              </a:endParaRPr>
            </a:p>
          </p:txBody>
        </p:sp>
        <p:sp>
          <p:nvSpPr>
            <p:cNvPr id="69728" name="Text Box 111"/>
            <p:cNvSpPr txBox="1">
              <a:spLocks noChangeArrowheads="1"/>
            </p:cNvSpPr>
            <p:nvPr/>
          </p:nvSpPr>
          <p:spPr bwMode="auto">
            <a:xfrm>
              <a:off x="5613400" y="48498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dirty="0" smtClean="0">
                  <a:solidFill>
                    <a:srgbClr val="3333CC"/>
                  </a:solidFill>
                  <a:latin typeface="Calibri" pitchFamily="34" charset="0"/>
                  <a:cs typeface="Calibri" pitchFamily="34" charset="0"/>
                </a:rPr>
                <a:t>1</a:t>
              </a:r>
              <a:endParaRPr kumimoji="0" lang="en-US" b="1" dirty="0">
                <a:solidFill>
                  <a:srgbClr val="000000"/>
                </a:solidFill>
                <a:latin typeface="Calibri" pitchFamily="34" charset="0"/>
                <a:cs typeface="Calibri" pitchFamily="34" charset="0"/>
              </a:endParaRPr>
            </a:p>
          </p:txBody>
        </p:sp>
        <p:sp>
          <p:nvSpPr>
            <p:cNvPr id="69729" name="Text Box 112"/>
            <p:cNvSpPr txBox="1">
              <a:spLocks noChangeArrowheads="1"/>
            </p:cNvSpPr>
            <p:nvPr/>
          </p:nvSpPr>
          <p:spPr bwMode="auto">
            <a:xfrm>
              <a:off x="6269038" y="363378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dirty="0" smtClean="0">
                  <a:solidFill>
                    <a:srgbClr val="3333CC"/>
                  </a:solidFill>
                  <a:latin typeface="Calibri" pitchFamily="34" charset="0"/>
                  <a:cs typeface="Calibri" pitchFamily="34" charset="0"/>
                </a:rPr>
                <a:t>1</a:t>
              </a:r>
              <a:endParaRPr kumimoji="0" lang="en-US" b="1" dirty="0">
                <a:solidFill>
                  <a:srgbClr val="000000"/>
                </a:solidFill>
                <a:latin typeface="Calibri" pitchFamily="34" charset="0"/>
                <a:cs typeface="Calibri" pitchFamily="34" charset="0"/>
              </a:endParaRPr>
            </a:p>
          </p:txBody>
        </p:sp>
        <p:sp>
          <p:nvSpPr>
            <p:cNvPr id="69730" name="Text Box 113"/>
            <p:cNvSpPr txBox="1">
              <a:spLocks noChangeArrowheads="1"/>
            </p:cNvSpPr>
            <p:nvPr/>
          </p:nvSpPr>
          <p:spPr bwMode="auto">
            <a:xfrm>
              <a:off x="6249988" y="42418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dirty="0" smtClean="0">
                  <a:solidFill>
                    <a:srgbClr val="3333CC"/>
                  </a:solidFill>
                  <a:latin typeface="Calibri" pitchFamily="34" charset="0"/>
                  <a:cs typeface="Calibri" pitchFamily="34" charset="0"/>
                </a:rPr>
                <a:t>1</a:t>
              </a:r>
              <a:endParaRPr kumimoji="0" lang="en-US" b="1" dirty="0">
                <a:solidFill>
                  <a:srgbClr val="000000"/>
                </a:solidFill>
                <a:latin typeface="Calibri" pitchFamily="34" charset="0"/>
                <a:cs typeface="Calibri" pitchFamily="34" charset="0"/>
              </a:endParaRPr>
            </a:p>
          </p:txBody>
        </p:sp>
        <p:sp>
          <p:nvSpPr>
            <p:cNvPr id="69731" name="Text Box 114"/>
            <p:cNvSpPr txBox="1">
              <a:spLocks noChangeArrowheads="1"/>
            </p:cNvSpPr>
            <p:nvPr/>
          </p:nvSpPr>
          <p:spPr bwMode="auto">
            <a:xfrm>
              <a:off x="8123238" y="30464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dirty="0" smtClean="0">
                  <a:solidFill>
                    <a:srgbClr val="3333CC"/>
                  </a:solidFill>
                  <a:latin typeface="Calibri" pitchFamily="34" charset="0"/>
                  <a:cs typeface="Calibri" pitchFamily="34" charset="0"/>
                </a:rPr>
                <a:t>1</a:t>
              </a:r>
              <a:endParaRPr kumimoji="0" lang="en-US" b="1" dirty="0">
                <a:solidFill>
                  <a:srgbClr val="000000"/>
                </a:solidFill>
                <a:latin typeface="Calibri" pitchFamily="34" charset="0"/>
                <a:cs typeface="Calibri" pitchFamily="34" charset="0"/>
              </a:endParaRPr>
            </a:p>
          </p:txBody>
        </p:sp>
        <p:sp>
          <p:nvSpPr>
            <p:cNvPr id="69732" name="Text Box 115"/>
            <p:cNvSpPr txBox="1">
              <a:spLocks noChangeArrowheads="1"/>
            </p:cNvSpPr>
            <p:nvPr/>
          </p:nvSpPr>
          <p:spPr bwMode="auto">
            <a:xfrm>
              <a:off x="8123238" y="42418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dirty="0" smtClean="0">
                  <a:solidFill>
                    <a:srgbClr val="3333CC"/>
                  </a:solidFill>
                  <a:latin typeface="Calibri" pitchFamily="34" charset="0"/>
                  <a:cs typeface="Calibri" pitchFamily="34" charset="0"/>
                </a:rPr>
                <a:t>1</a:t>
              </a:r>
              <a:endParaRPr kumimoji="0" lang="en-US" b="1" dirty="0">
                <a:solidFill>
                  <a:srgbClr val="000000"/>
                </a:solidFill>
                <a:latin typeface="Calibri" pitchFamily="34" charset="0"/>
                <a:cs typeface="Calibri" pitchFamily="34" charset="0"/>
              </a:endParaRPr>
            </a:p>
          </p:txBody>
        </p:sp>
        <p:sp>
          <p:nvSpPr>
            <p:cNvPr id="69733" name="Text Box 116"/>
            <p:cNvSpPr txBox="1">
              <a:spLocks noChangeArrowheads="1"/>
            </p:cNvSpPr>
            <p:nvPr/>
          </p:nvSpPr>
          <p:spPr bwMode="auto">
            <a:xfrm>
              <a:off x="7505700" y="361473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dirty="0" smtClean="0">
                  <a:solidFill>
                    <a:srgbClr val="3333CC"/>
                  </a:solidFill>
                  <a:latin typeface="Calibri" pitchFamily="34" charset="0"/>
                  <a:cs typeface="Calibri" pitchFamily="34" charset="0"/>
                </a:rPr>
                <a:t>1</a:t>
              </a:r>
              <a:endParaRPr kumimoji="0" lang="en-US" b="1" dirty="0">
                <a:solidFill>
                  <a:srgbClr val="000000"/>
                </a:solidFill>
                <a:latin typeface="Calibri" pitchFamily="34" charset="0"/>
                <a:cs typeface="Calibri" pitchFamily="34" charset="0"/>
              </a:endParaRPr>
            </a:p>
          </p:txBody>
        </p:sp>
        <p:sp>
          <p:nvSpPr>
            <p:cNvPr id="69734" name="Text Box 117"/>
            <p:cNvSpPr txBox="1">
              <a:spLocks noChangeArrowheads="1"/>
            </p:cNvSpPr>
            <p:nvPr/>
          </p:nvSpPr>
          <p:spPr bwMode="auto">
            <a:xfrm>
              <a:off x="6249988" y="302736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dirty="0" smtClean="0">
                  <a:solidFill>
                    <a:srgbClr val="3333CC"/>
                  </a:solidFill>
                  <a:latin typeface="Calibri" pitchFamily="34" charset="0"/>
                  <a:cs typeface="Calibri" pitchFamily="34" charset="0"/>
                </a:rPr>
                <a:t>3</a:t>
              </a:r>
              <a:endParaRPr kumimoji="0" lang="en-US" b="1" dirty="0">
                <a:solidFill>
                  <a:srgbClr val="000000"/>
                </a:solidFill>
                <a:latin typeface="Calibri" pitchFamily="34" charset="0"/>
                <a:cs typeface="Calibri" pitchFamily="34" charset="0"/>
              </a:endParaRPr>
            </a:p>
          </p:txBody>
        </p:sp>
        <p:sp>
          <p:nvSpPr>
            <p:cNvPr id="69735" name="Text Box 118"/>
            <p:cNvSpPr txBox="1">
              <a:spLocks noChangeArrowheads="1"/>
            </p:cNvSpPr>
            <p:nvPr/>
          </p:nvSpPr>
          <p:spPr bwMode="auto">
            <a:xfrm>
              <a:off x="6886575" y="302736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dirty="0" smtClean="0">
                  <a:solidFill>
                    <a:srgbClr val="3333CC"/>
                  </a:solidFill>
                  <a:latin typeface="Calibri" pitchFamily="34" charset="0"/>
                  <a:cs typeface="Calibri" pitchFamily="34" charset="0"/>
                </a:rPr>
                <a:t>3</a:t>
              </a:r>
              <a:endParaRPr kumimoji="0" lang="en-US" b="1" dirty="0">
                <a:solidFill>
                  <a:srgbClr val="000000"/>
                </a:solidFill>
                <a:latin typeface="Calibri" pitchFamily="34" charset="0"/>
                <a:cs typeface="Calibri" pitchFamily="34" charset="0"/>
              </a:endParaRPr>
            </a:p>
          </p:txBody>
        </p:sp>
        <p:sp>
          <p:nvSpPr>
            <p:cNvPr id="69736" name="Text Box 119"/>
            <p:cNvSpPr txBox="1">
              <a:spLocks noChangeArrowheads="1"/>
            </p:cNvSpPr>
            <p:nvPr/>
          </p:nvSpPr>
          <p:spPr bwMode="auto">
            <a:xfrm>
              <a:off x="7505700" y="302736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dirty="0" smtClean="0">
                  <a:solidFill>
                    <a:srgbClr val="3333CC"/>
                  </a:solidFill>
                  <a:latin typeface="Calibri" pitchFamily="34" charset="0"/>
                  <a:cs typeface="Calibri" pitchFamily="34" charset="0"/>
                </a:rPr>
                <a:t>3</a:t>
              </a:r>
              <a:endParaRPr kumimoji="0" lang="en-US" b="1" dirty="0">
                <a:solidFill>
                  <a:srgbClr val="000000"/>
                </a:solidFill>
                <a:latin typeface="Calibri" pitchFamily="34" charset="0"/>
                <a:cs typeface="Calibri" pitchFamily="34" charset="0"/>
              </a:endParaRPr>
            </a:p>
          </p:txBody>
        </p:sp>
        <p:sp>
          <p:nvSpPr>
            <p:cNvPr id="69737" name="Text Box 120"/>
            <p:cNvSpPr txBox="1">
              <a:spLocks noChangeArrowheads="1"/>
            </p:cNvSpPr>
            <p:nvPr/>
          </p:nvSpPr>
          <p:spPr bwMode="auto">
            <a:xfrm>
              <a:off x="6867525" y="3633788"/>
              <a:ext cx="4956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dirty="0" smtClean="0">
                  <a:solidFill>
                    <a:srgbClr val="3333CC"/>
                  </a:solidFill>
                  <a:latin typeface="Calibri" pitchFamily="34" charset="0"/>
                  <a:cs typeface="Calibri" pitchFamily="34" charset="0"/>
                </a:rPr>
                <a:t>11</a:t>
              </a:r>
              <a:endParaRPr kumimoji="0" lang="en-US" b="1" dirty="0">
                <a:solidFill>
                  <a:srgbClr val="000000"/>
                </a:solidFill>
                <a:latin typeface="Calibri" pitchFamily="34" charset="0"/>
                <a:cs typeface="Calibri" pitchFamily="34" charset="0"/>
              </a:endParaRPr>
            </a:p>
          </p:txBody>
        </p:sp>
        <p:sp>
          <p:nvSpPr>
            <p:cNvPr id="69738" name="Text Box 121"/>
            <p:cNvSpPr txBox="1">
              <a:spLocks noChangeArrowheads="1"/>
            </p:cNvSpPr>
            <p:nvPr/>
          </p:nvSpPr>
          <p:spPr bwMode="auto">
            <a:xfrm>
              <a:off x="8123238" y="361473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dirty="0">
                  <a:solidFill>
                    <a:srgbClr val="3333CC"/>
                  </a:solidFill>
                  <a:latin typeface="Calibri" pitchFamily="34" charset="0"/>
                  <a:cs typeface="Calibri" pitchFamily="34" charset="0"/>
                </a:rPr>
                <a:t>2</a:t>
              </a:r>
              <a:endParaRPr kumimoji="0" lang="en-US" b="1" dirty="0">
                <a:solidFill>
                  <a:srgbClr val="000000"/>
                </a:solidFill>
                <a:latin typeface="Calibri" pitchFamily="34" charset="0"/>
                <a:cs typeface="Calibri" pitchFamily="34" charset="0"/>
              </a:endParaRPr>
            </a:p>
          </p:txBody>
        </p:sp>
        <p:sp>
          <p:nvSpPr>
            <p:cNvPr id="69739" name="Text Box 122"/>
            <p:cNvSpPr txBox="1">
              <a:spLocks noChangeArrowheads="1"/>
            </p:cNvSpPr>
            <p:nvPr/>
          </p:nvSpPr>
          <p:spPr bwMode="auto">
            <a:xfrm>
              <a:off x="6886575" y="426085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dirty="0" smtClean="0">
                  <a:solidFill>
                    <a:srgbClr val="3333CC"/>
                  </a:solidFill>
                  <a:latin typeface="Calibri" pitchFamily="34" charset="0"/>
                  <a:cs typeface="Calibri" pitchFamily="34" charset="0"/>
                </a:rPr>
                <a:t>1</a:t>
              </a:r>
              <a:endParaRPr kumimoji="0" lang="en-US" b="1" dirty="0">
                <a:solidFill>
                  <a:srgbClr val="000000"/>
                </a:solidFill>
                <a:latin typeface="Calibri" pitchFamily="34" charset="0"/>
                <a:cs typeface="Calibri" pitchFamily="34" charset="0"/>
              </a:endParaRPr>
            </a:p>
          </p:txBody>
        </p:sp>
        <p:sp>
          <p:nvSpPr>
            <p:cNvPr id="69740" name="Text Box 123"/>
            <p:cNvSpPr txBox="1">
              <a:spLocks noChangeArrowheads="1"/>
            </p:cNvSpPr>
            <p:nvPr/>
          </p:nvSpPr>
          <p:spPr bwMode="auto">
            <a:xfrm>
              <a:off x="8142288" y="4829175"/>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dirty="0" smtClean="0">
                  <a:solidFill>
                    <a:srgbClr val="3333CC"/>
                  </a:solidFill>
                  <a:latin typeface="Calibri" pitchFamily="34" charset="0"/>
                  <a:cs typeface="Calibri" pitchFamily="34" charset="0"/>
                </a:rPr>
                <a:t>2</a:t>
              </a:r>
              <a:endParaRPr kumimoji="0" lang="en-US" b="1" dirty="0">
                <a:solidFill>
                  <a:srgbClr val="000000"/>
                </a:solidFill>
                <a:latin typeface="Calibri" pitchFamily="34" charset="0"/>
                <a:cs typeface="Calibri" pitchFamily="34" charset="0"/>
              </a:endParaRPr>
            </a:p>
          </p:txBody>
        </p:sp>
        <p:sp>
          <p:nvSpPr>
            <p:cNvPr id="69741" name="Text Box 124"/>
            <p:cNvSpPr txBox="1">
              <a:spLocks noChangeArrowheads="1"/>
            </p:cNvSpPr>
            <p:nvPr/>
          </p:nvSpPr>
          <p:spPr bwMode="auto">
            <a:xfrm>
              <a:off x="6230938" y="48498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dirty="0" smtClean="0">
                  <a:solidFill>
                    <a:srgbClr val="3333CC"/>
                  </a:solidFill>
                  <a:latin typeface="Calibri" pitchFamily="34" charset="0"/>
                  <a:cs typeface="Calibri" pitchFamily="34" charset="0"/>
                </a:rPr>
                <a:t>5</a:t>
              </a:r>
              <a:endParaRPr kumimoji="0" lang="en-US" b="1" dirty="0">
                <a:solidFill>
                  <a:srgbClr val="000000"/>
                </a:solidFill>
                <a:latin typeface="Calibri" pitchFamily="34" charset="0"/>
                <a:cs typeface="Calibri" pitchFamily="34" charset="0"/>
              </a:endParaRPr>
            </a:p>
          </p:txBody>
        </p:sp>
        <p:sp>
          <p:nvSpPr>
            <p:cNvPr id="69742" name="Text Box 125"/>
            <p:cNvSpPr txBox="1">
              <a:spLocks noChangeArrowheads="1"/>
            </p:cNvSpPr>
            <p:nvPr/>
          </p:nvSpPr>
          <p:spPr bwMode="auto">
            <a:xfrm>
              <a:off x="7446963" y="4260850"/>
              <a:ext cx="4956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dirty="0" smtClean="0">
                  <a:solidFill>
                    <a:srgbClr val="3333CC"/>
                  </a:solidFill>
                  <a:latin typeface="Calibri" pitchFamily="34" charset="0"/>
                  <a:cs typeface="Calibri" pitchFamily="34" charset="0"/>
                </a:rPr>
                <a:t>15</a:t>
              </a:r>
              <a:endParaRPr kumimoji="0" lang="en-US" b="1" dirty="0">
                <a:solidFill>
                  <a:srgbClr val="000000"/>
                </a:solidFill>
                <a:latin typeface="Calibri" pitchFamily="34" charset="0"/>
                <a:cs typeface="Calibri" pitchFamily="34" charset="0"/>
              </a:endParaRPr>
            </a:p>
          </p:txBody>
        </p:sp>
        <p:sp>
          <p:nvSpPr>
            <p:cNvPr id="69743" name="Text Box 126"/>
            <p:cNvSpPr txBox="1">
              <a:spLocks noChangeArrowheads="1"/>
            </p:cNvSpPr>
            <p:nvPr/>
          </p:nvSpPr>
          <p:spPr bwMode="auto">
            <a:xfrm>
              <a:off x="7446963" y="4849813"/>
              <a:ext cx="4956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dirty="0" smtClean="0">
                  <a:solidFill>
                    <a:srgbClr val="3333CC"/>
                  </a:solidFill>
                  <a:latin typeface="Calibri" pitchFamily="34" charset="0"/>
                  <a:cs typeface="Calibri" pitchFamily="34" charset="0"/>
                </a:rPr>
                <a:t>20</a:t>
              </a:r>
              <a:endParaRPr kumimoji="0" lang="en-US" b="1" dirty="0">
                <a:solidFill>
                  <a:srgbClr val="000000"/>
                </a:solidFill>
                <a:latin typeface="Calibri" pitchFamily="34" charset="0"/>
                <a:cs typeface="Calibri" pitchFamily="34" charset="0"/>
              </a:endParaRPr>
            </a:p>
          </p:txBody>
        </p:sp>
        <p:sp>
          <p:nvSpPr>
            <p:cNvPr id="69744" name="Text Box 127"/>
            <p:cNvSpPr txBox="1">
              <a:spLocks noChangeArrowheads="1"/>
            </p:cNvSpPr>
            <p:nvPr/>
          </p:nvSpPr>
          <p:spPr bwMode="auto">
            <a:xfrm>
              <a:off x="6886575" y="48498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b="1" dirty="0">
                  <a:solidFill>
                    <a:srgbClr val="3333CC"/>
                  </a:solidFill>
                  <a:latin typeface="Calibri" pitchFamily="34" charset="0"/>
                  <a:cs typeface="Calibri" pitchFamily="34" charset="0"/>
                </a:rPr>
                <a:t>2</a:t>
              </a:r>
              <a:endParaRPr kumimoji="0" lang="en-US" b="1" dirty="0">
                <a:solidFill>
                  <a:srgbClr val="000000"/>
                </a:solidFill>
                <a:latin typeface="Calibri" pitchFamily="34" charset="0"/>
                <a:cs typeface="Calibri" pitchFamily="34" charset="0"/>
              </a:endParaRPr>
            </a:p>
          </p:txBody>
        </p:sp>
      </p:grpSp>
      <p:sp>
        <p:nvSpPr>
          <p:cNvPr id="69635" name="Text Box 128"/>
          <p:cNvSpPr txBox="1">
            <a:spLocks noChangeArrowheads="1"/>
          </p:cNvSpPr>
          <p:nvPr/>
        </p:nvSpPr>
        <p:spPr bwMode="auto">
          <a:xfrm>
            <a:off x="406400" y="1106611"/>
            <a:ext cx="38481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kumimoji="0" lang="en-US" sz="3200" dirty="0">
                <a:solidFill>
                  <a:srgbClr val="FF3300"/>
                </a:solidFill>
                <a:latin typeface="Calibri" pitchFamily="34" charset="0"/>
                <a:cs typeface="Calibri" pitchFamily="34" charset="0"/>
              </a:rPr>
              <a:t>Flow Accumulation </a:t>
            </a:r>
            <a:br>
              <a:rPr kumimoji="0" lang="en-US" sz="3200" dirty="0">
                <a:solidFill>
                  <a:srgbClr val="FF3300"/>
                </a:solidFill>
                <a:latin typeface="Calibri" pitchFamily="34" charset="0"/>
                <a:cs typeface="Calibri" pitchFamily="34" charset="0"/>
              </a:rPr>
            </a:br>
            <a:r>
              <a:rPr kumimoji="0" lang="en-US" sz="3200" dirty="0">
                <a:solidFill>
                  <a:srgbClr val="FF3300"/>
                </a:solidFill>
                <a:latin typeface="Calibri" pitchFamily="34" charset="0"/>
                <a:cs typeface="Calibri" pitchFamily="34" charset="0"/>
              </a:rPr>
              <a:t>&gt; 10 Cell Threshold</a:t>
            </a:r>
          </a:p>
        </p:txBody>
      </p:sp>
      <p:grpSp>
        <p:nvGrpSpPr>
          <p:cNvPr id="69636" name="Group 134"/>
          <p:cNvGrpSpPr>
            <a:grpSpLocks noChangeAspect="1"/>
          </p:cNvGrpSpPr>
          <p:nvPr/>
        </p:nvGrpSpPr>
        <p:grpSpPr bwMode="auto">
          <a:xfrm>
            <a:off x="2034855" y="4000557"/>
            <a:ext cx="1245874" cy="1845753"/>
            <a:chOff x="4159653" y="3454396"/>
            <a:chExt cx="1536022" cy="2276003"/>
          </a:xfrm>
        </p:grpSpPr>
        <p:sp>
          <p:nvSpPr>
            <p:cNvPr id="69716" name="Rectangle 54"/>
            <p:cNvSpPr>
              <a:spLocks noChangeArrowheads="1"/>
            </p:cNvSpPr>
            <p:nvPr/>
          </p:nvSpPr>
          <p:spPr bwMode="auto">
            <a:xfrm>
              <a:off x="4159653" y="3454396"/>
              <a:ext cx="758421" cy="762449"/>
            </a:xfrm>
            <a:prstGeom prst="rect">
              <a:avLst/>
            </a:prstGeom>
            <a:noFill/>
            <a:ln w="571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717" name="Rectangle 55"/>
            <p:cNvSpPr>
              <a:spLocks noChangeArrowheads="1"/>
            </p:cNvSpPr>
            <p:nvPr/>
          </p:nvSpPr>
          <p:spPr bwMode="auto">
            <a:xfrm>
              <a:off x="4918075" y="4971573"/>
              <a:ext cx="777600" cy="758826"/>
            </a:xfrm>
            <a:prstGeom prst="rect">
              <a:avLst/>
            </a:prstGeom>
            <a:noFill/>
            <a:ln w="571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718" name="Rectangle 57"/>
            <p:cNvSpPr>
              <a:spLocks noChangeArrowheads="1"/>
            </p:cNvSpPr>
            <p:nvPr/>
          </p:nvSpPr>
          <p:spPr bwMode="auto">
            <a:xfrm>
              <a:off x="4918074" y="4219098"/>
              <a:ext cx="777601" cy="757237"/>
            </a:xfrm>
            <a:prstGeom prst="rect">
              <a:avLst/>
            </a:prstGeom>
            <a:noFill/>
            <a:ln w="57150">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grpSp>
      <p:grpSp>
        <p:nvGrpSpPr>
          <p:cNvPr id="69637" name="Group 139"/>
          <p:cNvGrpSpPr>
            <a:grpSpLocks/>
          </p:cNvGrpSpPr>
          <p:nvPr/>
        </p:nvGrpSpPr>
        <p:grpSpPr bwMode="auto">
          <a:xfrm>
            <a:off x="5219700" y="2787010"/>
            <a:ext cx="3119438" cy="3276600"/>
            <a:chOff x="5219700" y="2235200"/>
            <a:chExt cx="3119438" cy="3276600"/>
          </a:xfrm>
        </p:grpSpPr>
        <p:grpSp>
          <p:nvGrpSpPr>
            <p:cNvPr id="69639" name="Group 3"/>
            <p:cNvGrpSpPr>
              <a:grpSpLocks/>
            </p:cNvGrpSpPr>
            <p:nvPr/>
          </p:nvGrpSpPr>
          <p:grpSpPr bwMode="auto">
            <a:xfrm>
              <a:off x="5224463" y="2235200"/>
              <a:ext cx="3114675" cy="3057115"/>
              <a:chOff x="1877" y="1152"/>
              <a:chExt cx="1971" cy="1776"/>
            </a:xfrm>
          </p:grpSpPr>
          <p:sp>
            <p:nvSpPr>
              <p:cNvPr id="69691" name="Rectangle 4"/>
              <p:cNvSpPr>
                <a:spLocks noChangeArrowheads="1"/>
              </p:cNvSpPr>
              <p:nvPr/>
            </p:nvSpPr>
            <p:spPr bwMode="auto">
              <a:xfrm>
                <a:off x="1877" y="1152"/>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692" name="Rectangle 5"/>
              <p:cNvSpPr>
                <a:spLocks noChangeArrowheads="1"/>
              </p:cNvSpPr>
              <p:nvPr/>
            </p:nvSpPr>
            <p:spPr bwMode="auto">
              <a:xfrm>
                <a:off x="2272"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693" name="Rectangle 6"/>
              <p:cNvSpPr>
                <a:spLocks noChangeArrowheads="1"/>
              </p:cNvSpPr>
              <p:nvPr/>
            </p:nvSpPr>
            <p:spPr bwMode="auto">
              <a:xfrm>
                <a:off x="2666"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694" name="Rectangle 7"/>
              <p:cNvSpPr>
                <a:spLocks noChangeArrowheads="1"/>
              </p:cNvSpPr>
              <p:nvPr/>
            </p:nvSpPr>
            <p:spPr bwMode="auto">
              <a:xfrm>
                <a:off x="3060"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695" name="Rectangle 8"/>
              <p:cNvSpPr>
                <a:spLocks noChangeArrowheads="1"/>
              </p:cNvSpPr>
              <p:nvPr/>
            </p:nvSpPr>
            <p:spPr bwMode="auto">
              <a:xfrm>
                <a:off x="3454" y="1152"/>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696" name="Rectangle 9"/>
              <p:cNvSpPr>
                <a:spLocks noChangeArrowheads="1"/>
              </p:cNvSpPr>
              <p:nvPr/>
            </p:nvSpPr>
            <p:spPr bwMode="auto">
              <a:xfrm>
                <a:off x="2666"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697" name="Rectangle 10"/>
              <p:cNvSpPr>
                <a:spLocks noChangeArrowheads="1"/>
              </p:cNvSpPr>
              <p:nvPr/>
            </p:nvSpPr>
            <p:spPr bwMode="auto">
              <a:xfrm>
                <a:off x="3060"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698" name="Rectangle 11"/>
              <p:cNvSpPr>
                <a:spLocks noChangeArrowheads="1"/>
              </p:cNvSpPr>
              <p:nvPr/>
            </p:nvSpPr>
            <p:spPr bwMode="auto">
              <a:xfrm>
                <a:off x="3454"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699" name="Rectangle 12"/>
              <p:cNvSpPr>
                <a:spLocks noChangeArrowheads="1"/>
              </p:cNvSpPr>
              <p:nvPr/>
            </p:nvSpPr>
            <p:spPr bwMode="auto">
              <a:xfrm>
                <a:off x="1877" y="1507"/>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00" name="Rectangle 13"/>
              <p:cNvSpPr>
                <a:spLocks noChangeArrowheads="1"/>
              </p:cNvSpPr>
              <p:nvPr/>
            </p:nvSpPr>
            <p:spPr bwMode="auto">
              <a:xfrm>
                <a:off x="2272"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01" name="Rectangle 14"/>
              <p:cNvSpPr>
                <a:spLocks noChangeArrowheads="1"/>
              </p:cNvSpPr>
              <p:nvPr/>
            </p:nvSpPr>
            <p:spPr bwMode="auto">
              <a:xfrm>
                <a:off x="2666"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02" name="Rectangle 15"/>
              <p:cNvSpPr>
                <a:spLocks noChangeArrowheads="1"/>
              </p:cNvSpPr>
              <p:nvPr/>
            </p:nvSpPr>
            <p:spPr bwMode="auto">
              <a:xfrm>
                <a:off x="3060"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03" name="Rectangle 16"/>
              <p:cNvSpPr>
                <a:spLocks noChangeArrowheads="1"/>
              </p:cNvSpPr>
              <p:nvPr/>
            </p:nvSpPr>
            <p:spPr bwMode="auto">
              <a:xfrm>
                <a:off x="3454" y="1507"/>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04" name="Rectangle 17"/>
              <p:cNvSpPr>
                <a:spLocks noChangeArrowheads="1"/>
              </p:cNvSpPr>
              <p:nvPr/>
            </p:nvSpPr>
            <p:spPr bwMode="auto">
              <a:xfrm>
                <a:off x="1877" y="1862"/>
                <a:ext cx="395"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05" name="Rectangle 18"/>
              <p:cNvSpPr>
                <a:spLocks noChangeArrowheads="1"/>
              </p:cNvSpPr>
              <p:nvPr/>
            </p:nvSpPr>
            <p:spPr bwMode="auto">
              <a:xfrm>
                <a:off x="2272"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06" name="Rectangle 19"/>
              <p:cNvSpPr>
                <a:spLocks noChangeArrowheads="1"/>
              </p:cNvSpPr>
              <p:nvPr/>
            </p:nvSpPr>
            <p:spPr bwMode="auto">
              <a:xfrm>
                <a:off x="2666"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07" name="Rectangle 20"/>
              <p:cNvSpPr>
                <a:spLocks noChangeArrowheads="1"/>
              </p:cNvSpPr>
              <p:nvPr/>
            </p:nvSpPr>
            <p:spPr bwMode="auto">
              <a:xfrm>
                <a:off x="3060"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08" name="Rectangle 21"/>
              <p:cNvSpPr>
                <a:spLocks noChangeArrowheads="1"/>
              </p:cNvSpPr>
              <p:nvPr/>
            </p:nvSpPr>
            <p:spPr bwMode="auto">
              <a:xfrm>
                <a:off x="3454" y="1862"/>
                <a:ext cx="394" cy="356"/>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09" name="Rectangle 22"/>
              <p:cNvSpPr>
                <a:spLocks noChangeArrowheads="1"/>
              </p:cNvSpPr>
              <p:nvPr/>
            </p:nvSpPr>
            <p:spPr bwMode="auto">
              <a:xfrm>
                <a:off x="1877" y="2218"/>
                <a:ext cx="395"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10" name="Rectangle 23"/>
              <p:cNvSpPr>
                <a:spLocks noChangeArrowheads="1"/>
              </p:cNvSpPr>
              <p:nvPr/>
            </p:nvSpPr>
            <p:spPr bwMode="auto">
              <a:xfrm>
                <a:off x="2272"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11" name="Rectangle 24"/>
              <p:cNvSpPr>
                <a:spLocks noChangeArrowheads="1"/>
              </p:cNvSpPr>
              <p:nvPr/>
            </p:nvSpPr>
            <p:spPr bwMode="auto">
              <a:xfrm>
                <a:off x="2666"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12" name="Rectangle 25"/>
              <p:cNvSpPr>
                <a:spLocks noChangeArrowheads="1"/>
              </p:cNvSpPr>
              <p:nvPr/>
            </p:nvSpPr>
            <p:spPr bwMode="auto">
              <a:xfrm>
                <a:off x="3060"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13" name="Rectangle 26"/>
              <p:cNvSpPr>
                <a:spLocks noChangeArrowheads="1"/>
              </p:cNvSpPr>
              <p:nvPr/>
            </p:nvSpPr>
            <p:spPr bwMode="auto">
              <a:xfrm>
                <a:off x="3454" y="2218"/>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14" name="Rectangle 27"/>
              <p:cNvSpPr>
                <a:spLocks noChangeArrowheads="1"/>
              </p:cNvSpPr>
              <p:nvPr/>
            </p:nvSpPr>
            <p:spPr bwMode="auto">
              <a:xfrm>
                <a:off x="2272"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sp>
            <p:nvSpPr>
              <p:cNvPr id="69715" name="Rectangle 28"/>
              <p:cNvSpPr>
                <a:spLocks noChangeArrowheads="1"/>
              </p:cNvSpPr>
              <p:nvPr/>
            </p:nvSpPr>
            <p:spPr bwMode="auto">
              <a:xfrm>
                <a:off x="1878" y="2573"/>
                <a:ext cx="394" cy="355"/>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a:solidFill>
                    <a:srgbClr val="000000"/>
                  </a:solidFill>
                  <a:latin typeface="Calibri" pitchFamily="34" charset="0"/>
                  <a:cs typeface="Calibri" pitchFamily="34" charset="0"/>
                </a:endParaRPr>
              </a:p>
            </p:txBody>
          </p:sp>
        </p:grpSp>
        <p:sp>
          <p:nvSpPr>
            <p:cNvPr id="69640" name="Line 29"/>
            <p:cNvSpPr>
              <a:spLocks noChangeShapeType="1"/>
            </p:cNvSpPr>
            <p:nvPr/>
          </p:nvSpPr>
          <p:spPr bwMode="auto">
            <a:xfrm rot="-177988">
              <a:off x="5615305" y="2453215"/>
              <a:ext cx="1739489" cy="1959689"/>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641" name="Line 30"/>
            <p:cNvSpPr>
              <a:spLocks noChangeShapeType="1"/>
            </p:cNvSpPr>
            <p:nvPr/>
          </p:nvSpPr>
          <p:spPr bwMode="auto">
            <a:xfrm>
              <a:off x="6177443" y="2551200"/>
              <a:ext cx="610389" cy="627101"/>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642" name="Line 31"/>
            <p:cNvSpPr>
              <a:spLocks noChangeShapeType="1"/>
            </p:cNvSpPr>
            <p:nvPr/>
          </p:nvSpPr>
          <p:spPr bwMode="auto">
            <a:xfrm flipH="1">
              <a:off x="5537201" y="3768656"/>
              <a:ext cx="902" cy="57474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643" name="Line 32"/>
            <p:cNvSpPr>
              <a:spLocks noChangeShapeType="1"/>
            </p:cNvSpPr>
            <p:nvPr/>
          </p:nvSpPr>
          <p:spPr bwMode="auto">
            <a:xfrm>
              <a:off x="7376508" y="4973866"/>
              <a:ext cx="14892" cy="537934"/>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644" name="Line 33"/>
            <p:cNvSpPr>
              <a:spLocks noChangeShapeType="1"/>
            </p:cNvSpPr>
            <p:nvPr/>
          </p:nvSpPr>
          <p:spPr bwMode="auto">
            <a:xfrm>
              <a:off x="5533277" y="4361463"/>
              <a:ext cx="624865" cy="634449"/>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645" name="Line 34"/>
            <p:cNvSpPr>
              <a:spLocks noChangeShapeType="1"/>
            </p:cNvSpPr>
            <p:nvPr/>
          </p:nvSpPr>
          <p:spPr bwMode="auto">
            <a:xfrm rot="2592605" flipV="1">
              <a:off x="5624956" y="4770548"/>
              <a:ext cx="453570" cy="431132"/>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646" name="Line 35"/>
            <p:cNvSpPr>
              <a:spLocks noChangeShapeType="1"/>
            </p:cNvSpPr>
            <p:nvPr/>
          </p:nvSpPr>
          <p:spPr bwMode="auto">
            <a:xfrm rot="2592605" flipV="1">
              <a:off x="6857798" y="4760750"/>
              <a:ext cx="434269" cy="42378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647" name="Line 36"/>
            <p:cNvSpPr>
              <a:spLocks noChangeShapeType="1"/>
            </p:cNvSpPr>
            <p:nvPr/>
          </p:nvSpPr>
          <p:spPr bwMode="auto">
            <a:xfrm rot="2592605">
              <a:off x="6039748" y="5251158"/>
              <a:ext cx="774104" cy="9645"/>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648" name="Line 37"/>
            <p:cNvSpPr>
              <a:spLocks noChangeShapeType="1"/>
            </p:cNvSpPr>
            <p:nvPr/>
          </p:nvSpPr>
          <p:spPr bwMode="auto">
            <a:xfrm rot="2592605">
              <a:off x="5942582" y="4462805"/>
              <a:ext cx="421110" cy="429688"/>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649" name="Line 38"/>
            <p:cNvSpPr>
              <a:spLocks noChangeShapeType="1"/>
            </p:cNvSpPr>
            <p:nvPr/>
          </p:nvSpPr>
          <p:spPr bwMode="auto">
            <a:xfrm rot="2592605" flipV="1">
              <a:off x="6223282" y="3528595"/>
              <a:ext cx="470458" cy="448279"/>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650" name="Line 39"/>
            <p:cNvSpPr>
              <a:spLocks noChangeShapeType="1"/>
            </p:cNvSpPr>
            <p:nvPr/>
          </p:nvSpPr>
          <p:spPr bwMode="auto">
            <a:xfrm rot="2592605" flipV="1">
              <a:off x="5639431" y="2940688"/>
              <a:ext cx="458395" cy="431132"/>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651" name="Line 40"/>
            <p:cNvSpPr>
              <a:spLocks noChangeShapeType="1"/>
            </p:cNvSpPr>
            <p:nvPr/>
          </p:nvSpPr>
          <p:spPr bwMode="auto">
            <a:xfrm rot="2807395">
              <a:off x="6552799" y="2662147"/>
              <a:ext cx="453178" cy="412556"/>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652" name="Line 41"/>
            <p:cNvSpPr>
              <a:spLocks noChangeShapeType="1"/>
            </p:cNvSpPr>
            <p:nvPr/>
          </p:nvSpPr>
          <p:spPr bwMode="auto">
            <a:xfrm rot="2807395">
              <a:off x="6569891" y="3262098"/>
              <a:ext cx="426232" cy="386017"/>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653" name="Line 42"/>
            <p:cNvSpPr>
              <a:spLocks noChangeShapeType="1"/>
            </p:cNvSpPr>
            <p:nvPr/>
          </p:nvSpPr>
          <p:spPr bwMode="auto">
            <a:xfrm rot="2807395">
              <a:off x="7783302" y="4450419"/>
              <a:ext cx="443380" cy="419794"/>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654" name="Line 43"/>
            <p:cNvSpPr>
              <a:spLocks noChangeShapeType="1"/>
            </p:cNvSpPr>
            <p:nvPr/>
          </p:nvSpPr>
          <p:spPr bwMode="auto">
            <a:xfrm rot="2807395">
              <a:off x="6550386" y="4469942"/>
              <a:ext cx="453178" cy="41014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655" name="Line 44"/>
            <p:cNvSpPr>
              <a:spLocks noChangeShapeType="1"/>
            </p:cNvSpPr>
            <p:nvPr/>
          </p:nvSpPr>
          <p:spPr bwMode="auto">
            <a:xfrm rot="2807395">
              <a:off x="7192473" y="2656933"/>
              <a:ext cx="409085" cy="371541"/>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656" name="Line 45"/>
            <p:cNvSpPr>
              <a:spLocks noChangeShapeType="1"/>
            </p:cNvSpPr>
            <p:nvPr/>
          </p:nvSpPr>
          <p:spPr bwMode="auto">
            <a:xfrm rot="2807395">
              <a:off x="7180206" y="3857520"/>
              <a:ext cx="436031" cy="407730"/>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657" name="Line 46"/>
            <p:cNvSpPr>
              <a:spLocks noChangeShapeType="1"/>
            </p:cNvSpPr>
            <p:nvPr/>
          </p:nvSpPr>
          <p:spPr bwMode="auto">
            <a:xfrm rot="8207395">
              <a:off x="7477837" y="4763199"/>
              <a:ext cx="443920" cy="428682"/>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658" name="Line 47"/>
            <p:cNvSpPr>
              <a:spLocks noChangeShapeType="1"/>
            </p:cNvSpPr>
            <p:nvPr/>
          </p:nvSpPr>
          <p:spPr bwMode="auto">
            <a:xfrm rot="2807395">
              <a:off x="7807336" y="3245210"/>
              <a:ext cx="455628" cy="419794"/>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659" name="Line 48"/>
            <p:cNvSpPr>
              <a:spLocks noChangeShapeType="1"/>
            </p:cNvSpPr>
            <p:nvPr/>
          </p:nvSpPr>
          <p:spPr bwMode="auto">
            <a:xfrm flipH="1">
              <a:off x="6773356" y="3112161"/>
              <a:ext cx="624865" cy="634449"/>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660" name="Line 49"/>
            <p:cNvSpPr>
              <a:spLocks noChangeShapeType="1"/>
            </p:cNvSpPr>
            <p:nvPr/>
          </p:nvSpPr>
          <p:spPr bwMode="auto">
            <a:xfrm flipH="1">
              <a:off x="7400634" y="2516905"/>
              <a:ext cx="603152" cy="61240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661" name="Line 50"/>
            <p:cNvSpPr>
              <a:spLocks noChangeShapeType="1"/>
            </p:cNvSpPr>
            <p:nvPr/>
          </p:nvSpPr>
          <p:spPr bwMode="auto">
            <a:xfrm flipH="1">
              <a:off x="7417522" y="3749060"/>
              <a:ext cx="617627" cy="619752"/>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662" name="Line 51"/>
            <p:cNvSpPr>
              <a:spLocks noChangeShapeType="1"/>
            </p:cNvSpPr>
            <p:nvPr/>
          </p:nvSpPr>
          <p:spPr bwMode="auto">
            <a:xfrm rot="2807395">
              <a:off x="7180206" y="4460125"/>
              <a:ext cx="436031" cy="407730"/>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663" name="Text Box 52"/>
            <p:cNvSpPr txBox="1">
              <a:spLocks noChangeArrowheads="1"/>
            </p:cNvSpPr>
            <p:nvPr/>
          </p:nvSpPr>
          <p:spPr bwMode="auto">
            <a:xfrm>
              <a:off x="5824538" y="2260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dirty="0" smtClean="0">
                  <a:solidFill>
                    <a:srgbClr val="3333CC"/>
                  </a:solidFill>
                  <a:latin typeface="Calibri" pitchFamily="34" charset="0"/>
                  <a:cs typeface="Calibri" pitchFamily="34" charset="0"/>
                </a:rPr>
                <a:t>1</a:t>
              </a:r>
              <a:endParaRPr kumimoji="0" lang="en-US" dirty="0">
                <a:solidFill>
                  <a:srgbClr val="3333CC"/>
                </a:solidFill>
                <a:latin typeface="Calibri" pitchFamily="34" charset="0"/>
                <a:cs typeface="Calibri" pitchFamily="34" charset="0"/>
              </a:endParaRPr>
            </a:p>
          </p:txBody>
        </p:sp>
        <p:sp>
          <p:nvSpPr>
            <p:cNvPr id="69664" name="Text Box 53"/>
            <p:cNvSpPr txBox="1">
              <a:spLocks noChangeArrowheads="1"/>
            </p:cNvSpPr>
            <p:nvPr/>
          </p:nvSpPr>
          <p:spPr bwMode="auto">
            <a:xfrm>
              <a:off x="7353300" y="22606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dirty="0" smtClean="0">
                  <a:solidFill>
                    <a:srgbClr val="3333CC"/>
                  </a:solidFill>
                  <a:latin typeface="Calibri" pitchFamily="34" charset="0"/>
                  <a:cs typeface="Calibri" pitchFamily="34" charset="0"/>
                </a:rPr>
                <a:t>1</a:t>
              </a:r>
              <a:endParaRPr kumimoji="0" lang="en-US" dirty="0">
                <a:solidFill>
                  <a:srgbClr val="3333CC"/>
                </a:solidFill>
                <a:latin typeface="Calibri" pitchFamily="34" charset="0"/>
                <a:cs typeface="Calibri" pitchFamily="34" charset="0"/>
              </a:endParaRPr>
            </a:p>
          </p:txBody>
        </p:sp>
        <p:sp>
          <p:nvSpPr>
            <p:cNvPr id="69665" name="Text Box 54"/>
            <p:cNvSpPr txBox="1">
              <a:spLocks noChangeArrowheads="1"/>
            </p:cNvSpPr>
            <p:nvPr/>
          </p:nvSpPr>
          <p:spPr bwMode="auto">
            <a:xfrm>
              <a:off x="7962900" y="22606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dirty="0" smtClean="0">
                  <a:solidFill>
                    <a:srgbClr val="3333CC"/>
                  </a:solidFill>
                  <a:latin typeface="Calibri" pitchFamily="34" charset="0"/>
                  <a:cs typeface="Calibri" pitchFamily="34" charset="0"/>
                </a:rPr>
                <a:t>1</a:t>
              </a:r>
              <a:endParaRPr kumimoji="0" lang="en-US" dirty="0">
                <a:solidFill>
                  <a:srgbClr val="3333CC"/>
                </a:solidFill>
                <a:latin typeface="Calibri" pitchFamily="34" charset="0"/>
                <a:cs typeface="Calibri" pitchFamily="34" charset="0"/>
              </a:endParaRPr>
            </a:p>
          </p:txBody>
        </p:sp>
        <p:sp>
          <p:nvSpPr>
            <p:cNvPr id="69666" name="Text Box 55"/>
            <p:cNvSpPr txBox="1">
              <a:spLocks noChangeArrowheads="1"/>
            </p:cNvSpPr>
            <p:nvPr/>
          </p:nvSpPr>
          <p:spPr bwMode="auto">
            <a:xfrm>
              <a:off x="6438900" y="22606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dirty="0" smtClean="0">
                  <a:solidFill>
                    <a:srgbClr val="3333CC"/>
                  </a:solidFill>
                  <a:latin typeface="Calibri" pitchFamily="34" charset="0"/>
                  <a:cs typeface="Calibri" pitchFamily="34" charset="0"/>
                </a:rPr>
                <a:t>1</a:t>
              </a:r>
              <a:endParaRPr kumimoji="0" lang="en-US" dirty="0">
                <a:solidFill>
                  <a:srgbClr val="3333CC"/>
                </a:solidFill>
                <a:latin typeface="Calibri" pitchFamily="34" charset="0"/>
                <a:cs typeface="Calibri" pitchFamily="34" charset="0"/>
              </a:endParaRPr>
            </a:p>
          </p:txBody>
        </p:sp>
        <p:sp>
          <p:nvSpPr>
            <p:cNvPr id="69667" name="Text Box 56"/>
            <p:cNvSpPr txBox="1">
              <a:spLocks noChangeArrowheads="1"/>
            </p:cNvSpPr>
            <p:nvPr/>
          </p:nvSpPr>
          <p:spPr bwMode="auto">
            <a:xfrm>
              <a:off x="5219700" y="22606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dirty="0" smtClean="0">
                  <a:solidFill>
                    <a:srgbClr val="3333CC"/>
                  </a:solidFill>
                  <a:latin typeface="Calibri" pitchFamily="34" charset="0"/>
                  <a:cs typeface="Calibri" pitchFamily="34" charset="0"/>
                </a:rPr>
                <a:t>1</a:t>
              </a:r>
              <a:endParaRPr kumimoji="0" lang="en-US" dirty="0">
                <a:solidFill>
                  <a:srgbClr val="3333CC"/>
                </a:solidFill>
                <a:latin typeface="Calibri" pitchFamily="34" charset="0"/>
                <a:cs typeface="Calibri" pitchFamily="34" charset="0"/>
              </a:endParaRPr>
            </a:p>
          </p:txBody>
        </p:sp>
        <p:sp>
          <p:nvSpPr>
            <p:cNvPr id="69668" name="Text Box 57"/>
            <p:cNvSpPr txBox="1">
              <a:spLocks noChangeArrowheads="1"/>
            </p:cNvSpPr>
            <p:nvPr/>
          </p:nvSpPr>
          <p:spPr bwMode="auto">
            <a:xfrm>
              <a:off x="7962900" y="40132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dirty="0" smtClean="0">
                  <a:solidFill>
                    <a:srgbClr val="3333CC"/>
                  </a:solidFill>
                  <a:latin typeface="Calibri" pitchFamily="34" charset="0"/>
                  <a:cs typeface="Calibri" pitchFamily="34" charset="0"/>
                </a:rPr>
                <a:t>1</a:t>
              </a:r>
              <a:endParaRPr kumimoji="0" lang="en-US" dirty="0">
                <a:solidFill>
                  <a:srgbClr val="3333CC"/>
                </a:solidFill>
                <a:latin typeface="Calibri" pitchFamily="34" charset="0"/>
                <a:cs typeface="Calibri" pitchFamily="34" charset="0"/>
              </a:endParaRPr>
            </a:p>
          </p:txBody>
        </p:sp>
        <p:sp>
          <p:nvSpPr>
            <p:cNvPr id="69669" name="Text Box 58"/>
            <p:cNvSpPr txBox="1">
              <a:spLocks noChangeArrowheads="1"/>
            </p:cNvSpPr>
            <p:nvPr/>
          </p:nvSpPr>
          <p:spPr bwMode="auto">
            <a:xfrm>
              <a:off x="5219700" y="46990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dirty="0" smtClean="0">
                  <a:solidFill>
                    <a:srgbClr val="3333CC"/>
                  </a:solidFill>
                  <a:latin typeface="Calibri" pitchFamily="34" charset="0"/>
                  <a:cs typeface="Calibri" pitchFamily="34" charset="0"/>
                </a:rPr>
                <a:t>1</a:t>
              </a:r>
              <a:endParaRPr kumimoji="0" lang="en-US" dirty="0">
                <a:solidFill>
                  <a:srgbClr val="3333CC"/>
                </a:solidFill>
                <a:latin typeface="Calibri" pitchFamily="34" charset="0"/>
                <a:cs typeface="Calibri" pitchFamily="34" charset="0"/>
              </a:endParaRPr>
            </a:p>
          </p:txBody>
        </p:sp>
        <p:sp>
          <p:nvSpPr>
            <p:cNvPr id="69670" name="Text Box 59"/>
            <p:cNvSpPr txBox="1">
              <a:spLocks noChangeArrowheads="1"/>
            </p:cNvSpPr>
            <p:nvPr/>
          </p:nvSpPr>
          <p:spPr bwMode="auto">
            <a:xfrm>
              <a:off x="5219700" y="40894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dirty="0" smtClean="0">
                  <a:solidFill>
                    <a:srgbClr val="3333CC"/>
                  </a:solidFill>
                  <a:latin typeface="Calibri" pitchFamily="34" charset="0"/>
                  <a:cs typeface="Calibri" pitchFamily="34" charset="0"/>
                </a:rPr>
                <a:t>2</a:t>
              </a:r>
              <a:endParaRPr kumimoji="0" lang="en-US" dirty="0">
                <a:solidFill>
                  <a:srgbClr val="3333CC"/>
                </a:solidFill>
                <a:latin typeface="Calibri" pitchFamily="34" charset="0"/>
                <a:cs typeface="Calibri" pitchFamily="34" charset="0"/>
              </a:endParaRPr>
            </a:p>
          </p:txBody>
        </p:sp>
        <p:sp>
          <p:nvSpPr>
            <p:cNvPr id="69671" name="Text Box 60"/>
            <p:cNvSpPr txBox="1">
              <a:spLocks noChangeArrowheads="1"/>
            </p:cNvSpPr>
            <p:nvPr/>
          </p:nvSpPr>
          <p:spPr bwMode="auto">
            <a:xfrm>
              <a:off x="5219700" y="35560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dirty="0" smtClean="0">
                  <a:solidFill>
                    <a:srgbClr val="3333CC"/>
                  </a:solidFill>
                  <a:latin typeface="Calibri" pitchFamily="34" charset="0"/>
                  <a:cs typeface="Calibri" pitchFamily="34" charset="0"/>
                </a:rPr>
                <a:t>1</a:t>
              </a:r>
              <a:endParaRPr kumimoji="0" lang="en-US" dirty="0">
                <a:solidFill>
                  <a:srgbClr val="3333CC"/>
                </a:solidFill>
                <a:latin typeface="Calibri" pitchFamily="34" charset="0"/>
                <a:cs typeface="Calibri" pitchFamily="34" charset="0"/>
              </a:endParaRPr>
            </a:p>
          </p:txBody>
        </p:sp>
        <p:sp>
          <p:nvSpPr>
            <p:cNvPr id="69672" name="Text Box 61"/>
            <p:cNvSpPr txBox="1">
              <a:spLocks noChangeArrowheads="1"/>
            </p:cNvSpPr>
            <p:nvPr/>
          </p:nvSpPr>
          <p:spPr bwMode="auto">
            <a:xfrm>
              <a:off x="5219700" y="28702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dirty="0" smtClean="0">
                  <a:solidFill>
                    <a:srgbClr val="3333CC"/>
                  </a:solidFill>
                  <a:latin typeface="Calibri" pitchFamily="34" charset="0"/>
                  <a:cs typeface="Calibri" pitchFamily="34" charset="0"/>
                </a:rPr>
                <a:t>1</a:t>
              </a:r>
              <a:endParaRPr kumimoji="0" lang="en-US" dirty="0">
                <a:solidFill>
                  <a:srgbClr val="3333CC"/>
                </a:solidFill>
                <a:latin typeface="Calibri" pitchFamily="34" charset="0"/>
                <a:cs typeface="Calibri" pitchFamily="34" charset="0"/>
              </a:endParaRPr>
            </a:p>
          </p:txBody>
        </p:sp>
        <p:sp>
          <p:nvSpPr>
            <p:cNvPr id="69673" name="Text Box 62"/>
            <p:cNvSpPr txBox="1">
              <a:spLocks noChangeArrowheads="1"/>
            </p:cNvSpPr>
            <p:nvPr/>
          </p:nvSpPr>
          <p:spPr bwMode="auto">
            <a:xfrm>
              <a:off x="5829300" y="34798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dirty="0" smtClean="0">
                  <a:solidFill>
                    <a:srgbClr val="3333CC"/>
                  </a:solidFill>
                  <a:latin typeface="Calibri" pitchFamily="34" charset="0"/>
                  <a:cs typeface="Calibri" pitchFamily="34" charset="0"/>
                </a:rPr>
                <a:t>1</a:t>
              </a:r>
              <a:endParaRPr kumimoji="0" lang="en-US" dirty="0">
                <a:solidFill>
                  <a:srgbClr val="3333CC"/>
                </a:solidFill>
                <a:latin typeface="Calibri" pitchFamily="34" charset="0"/>
                <a:cs typeface="Calibri" pitchFamily="34" charset="0"/>
              </a:endParaRPr>
            </a:p>
          </p:txBody>
        </p:sp>
        <p:sp>
          <p:nvSpPr>
            <p:cNvPr id="69674" name="Text Box 63"/>
            <p:cNvSpPr txBox="1">
              <a:spLocks noChangeArrowheads="1"/>
            </p:cNvSpPr>
            <p:nvPr/>
          </p:nvSpPr>
          <p:spPr bwMode="auto">
            <a:xfrm>
              <a:off x="5829300" y="41656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dirty="0" smtClean="0">
                  <a:solidFill>
                    <a:srgbClr val="3333CC"/>
                  </a:solidFill>
                  <a:latin typeface="Calibri" pitchFamily="34" charset="0"/>
                  <a:cs typeface="Calibri" pitchFamily="34" charset="0"/>
                </a:rPr>
                <a:t>1</a:t>
              </a:r>
              <a:endParaRPr kumimoji="0" lang="en-US" dirty="0">
                <a:solidFill>
                  <a:srgbClr val="3333CC"/>
                </a:solidFill>
                <a:latin typeface="Calibri" pitchFamily="34" charset="0"/>
                <a:cs typeface="Calibri" pitchFamily="34" charset="0"/>
              </a:endParaRPr>
            </a:p>
          </p:txBody>
        </p:sp>
        <p:sp>
          <p:nvSpPr>
            <p:cNvPr id="69675" name="Text Box 64"/>
            <p:cNvSpPr txBox="1">
              <a:spLocks noChangeArrowheads="1"/>
            </p:cNvSpPr>
            <p:nvPr/>
          </p:nvSpPr>
          <p:spPr bwMode="auto">
            <a:xfrm>
              <a:off x="7318375" y="342265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dirty="0" smtClean="0">
                  <a:solidFill>
                    <a:srgbClr val="3333CC"/>
                  </a:solidFill>
                  <a:latin typeface="Calibri" pitchFamily="34" charset="0"/>
                  <a:cs typeface="Calibri" pitchFamily="34" charset="0"/>
                </a:rPr>
                <a:t>1</a:t>
              </a:r>
              <a:endParaRPr kumimoji="0" lang="en-US" dirty="0">
                <a:solidFill>
                  <a:srgbClr val="3333CC"/>
                </a:solidFill>
                <a:latin typeface="Calibri" pitchFamily="34" charset="0"/>
                <a:cs typeface="Calibri" pitchFamily="34" charset="0"/>
              </a:endParaRPr>
            </a:p>
          </p:txBody>
        </p:sp>
        <p:sp>
          <p:nvSpPr>
            <p:cNvPr id="69676" name="Text Box 65"/>
            <p:cNvSpPr txBox="1">
              <a:spLocks noChangeArrowheads="1"/>
            </p:cNvSpPr>
            <p:nvPr/>
          </p:nvSpPr>
          <p:spPr bwMode="auto">
            <a:xfrm>
              <a:off x="7962900" y="27940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dirty="0" smtClean="0">
                  <a:solidFill>
                    <a:srgbClr val="3333CC"/>
                  </a:solidFill>
                  <a:latin typeface="Calibri" pitchFamily="34" charset="0"/>
                  <a:cs typeface="Calibri" pitchFamily="34" charset="0"/>
                </a:rPr>
                <a:t>1</a:t>
              </a:r>
              <a:endParaRPr kumimoji="0" lang="en-US" dirty="0">
                <a:solidFill>
                  <a:srgbClr val="3333CC"/>
                </a:solidFill>
                <a:latin typeface="Calibri" pitchFamily="34" charset="0"/>
                <a:cs typeface="Calibri" pitchFamily="34" charset="0"/>
              </a:endParaRPr>
            </a:p>
          </p:txBody>
        </p:sp>
        <p:sp>
          <p:nvSpPr>
            <p:cNvPr id="69677" name="Text Box 66"/>
            <p:cNvSpPr txBox="1">
              <a:spLocks noChangeArrowheads="1"/>
            </p:cNvSpPr>
            <p:nvPr/>
          </p:nvSpPr>
          <p:spPr bwMode="auto">
            <a:xfrm>
              <a:off x="6057900" y="27940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dirty="0" smtClean="0">
                  <a:solidFill>
                    <a:srgbClr val="3333CC"/>
                  </a:solidFill>
                  <a:latin typeface="Calibri" pitchFamily="34" charset="0"/>
                  <a:cs typeface="Calibri" pitchFamily="34" charset="0"/>
                </a:rPr>
                <a:t>3</a:t>
              </a:r>
              <a:endParaRPr kumimoji="0" lang="en-US" dirty="0">
                <a:solidFill>
                  <a:srgbClr val="3333CC"/>
                </a:solidFill>
                <a:latin typeface="Calibri" pitchFamily="34" charset="0"/>
                <a:cs typeface="Calibri" pitchFamily="34" charset="0"/>
              </a:endParaRPr>
            </a:p>
          </p:txBody>
        </p:sp>
        <p:sp>
          <p:nvSpPr>
            <p:cNvPr id="69678" name="Text Box 67"/>
            <p:cNvSpPr txBox="1">
              <a:spLocks noChangeArrowheads="1"/>
            </p:cNvSpPr>
            <p:nvPr/>
          </p:nvSpPr>
          <p:spPr bwMode="auto">
            <a:xfrm>
              <a:off x="6743700" y="27940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dirty="0" smtClean="0">
                  <a:solidFill>
                    <a:srgbClr val="3333CC"/>
                  </a:solidFill>
                  <a:latin typeface="Calibri" pitchFamily="34" charset="0"/>
                  <a:cs typeface="Calibri" pitchFamily="34" charset="0"/>
                </a:rPr>
                <a:t>3</a:t>
              </a:r>
              <a:endParaRPr kumimoji="0" lang="en-US" dirty="0">
                <a:solidFill>
                  <a:srgbClr val="3333CC"/>
                </a:solidFill>
                <a:latin typeface="Calibri" pitchFamily="34" charset="0"/>
                <a:cs typeface="Calibri" pitchFamily="34" charset="0"/>
              </a:endParaRPr>
            </a:p>
          </p:txBody>
        </p:sp>
        <p:sp>
          <p:nvSpPr>
            <p:cNvPr id="69679" name="Text Box 68"/>
            <p:cNvSpPr txBox="1">
              <a:spLocks noChangeArrowheads="1"/>
            </p:cNvSpPr>
            <p:nvPr/>
          </p:nvSpPr>
          <p:spPr bwMode="auto">
            <a:xfrm>
              <a:off x="7350125" y="288766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dirty="0" smtClean="0">
                  <a:solidFill>
                    <a:srgbClr val="3333CC"/>
                  </a:solidFill>
                  <a:latin typeface="Calibri" pitchFamily="34" charset="0"/>
                  <a:cs typeface="Calibri" pitchFamily="34" charset="0"/>
                </a:rPr>
                <a:t>3</a:t>
              </a:r>
              <a:endParaRPr kumimoji="0" lang="en-US" dirty="0">
                <a:solidFill>
                  <a:srgbClr val="3333CC"/>
                </a:solidFill>
                <a:latin typeface="Calibri" pitchFamily="34" charset="0"/>
                <a:cs typeface="Calibri" pitchFamily="34" charset="0"/>
              </a:endParaRPr>
            </a:p>
          </p:txBody>
        </p:sp>
        <p:sp>
          <p:nvSpPr>
            <p:cNvPr id="69680" name="Text Box 70"/>
            <p:cNvSpPr txBox="1">
              <a:spLocks noChangeArrowheads="1"/>
            </p:cNvSpPr>
            <p:nvPr/>
          </p:nvSpPr>
          <p:spPr bwMode="auto">
            <a:xfrm>
              <a:off x="7986713" y="35163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dirty="0" smtClean="0">
                  <a:solidFill>
                    <a:srgbClr val="3333CC"/>
                  </a:solidFill>
                  <a:latin typeface="Calibri" pitchFamily="34" charset="0"/>
                  <a:cs typeface="Calibri" pitchFamily="34" charset="0"/>
                </a:rPr>
                <a:t>2</a:t>
              </a:r>
              <a:endParaRPr kumimoji="0" lang="en-US" dirty="0">
                <a:solidFill>
                  <a:srgbClr val="3333CC"/>
                </a:solidFill>
                <a:latin typeface="Calibri" pitchFamily="34" charset="0"/>
                <a:cs typeface="Calibri" pitchFamily="34" charset="0"/>
              </a:endParaRPr>
            </a:p>
          </p:txBody>
        </p:sp>
        <p:sp>
          <p:nvSpPr>
            <p:cNvPr id="69681" name="Text Box 71"/>
            <p:cNvSpPr txBox="1">
              <a:spLocks noChangeArrowheads="1"/>
            </p:cNvSpPr>
            <p:nvPr/>
          </p:nvSpPr>
          <p:spPr bwMode="auto">
            <a:xfrm>
              <a:off x="6743700" y="40894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dirty="0" smtClean="0">
                  <a:solidFill>
                    <a:srgbClr val="3333CC"/>
                  </a:solidFill>
                  <a:latin typeface="Calibri" pitchFamily="34" charset="0"/>
                  <a:cs typeface="Calibri" pitchFamily="34" charset="0"/>
                </a:rPr>
                <a:t>1</a:t>
              </a:r>
              <a:endParaRPr kumimoji="0" lang="en-US" dirty="0">
                <a:solidFill>
                  <a:srgbClr val="3333CC"/>
                </a:solidFill>
                <a:latin typeface="Calibri" pitchFamily="34" charset="0"/>
                <a:cs typeface="Calibri" pitchFamily="34" charset="0"/>
              </a:endParaRPr>
            </a:p>
          </p:txBody>
        </p:sp>
        <p:sp>
          <p:nvSpPr>
            <p:cNvPr id="69682" name="Text Box 73"/>
            <p:cNvSpPr txBox="1">
              <a:spLocks noChangeArrowheads="1"/>
            </p:cNvSpPr>
            <p:nvPr/>
          </p:nvSpPr>
          <p:spPr bwMode="auto">
            <a:xfrm>
              <a:off x="6134100" y="4622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dirty="0" smtClean="0">
                  <a:solidFill>
                    <a:srgbClr val="3333CC"/>
                  </a:solidFill>
                  <a:latin typeface="Calibri" pitchFamily="34" charset="0"/>
                  <a:cs typeface="Calibri" pitchFamily="34" charset="0"/>
                </a:rPr>
                <a:t>5</a:t>
              </a:r>
              <a:endParaRPr kumimoji="0" lang="en-US" dirty="0">
                <a:solidFill>
                  <a:srgbClr val="3333CC"/>
                </a:solidFill>
                <a:latin typeface="Calibri" pitchFamily="34" charset="0"/>
                <a:cs typeface="Calibri" pitchFamily="34" charset="0"/>
              </a:endParaRPr>
            </a:p>
          </p:txBody>
        </p:sp>
        <p:sp>
          <p:nvSpPr>
            <p:cNvPr id="69683" name="Text Box 74"/>
            <p:cNvSpPr txBox="1">
              <a:spLocks noChangeArrowheads="1"/>
            </p:cNvSpPr>
            <p:nvPr/>
          </p:nvSpPr>
          <p:spPr bwMode="auto">
            <a:xfrm>
              <a:off x="6819900" y="46228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dirty="0" smtClean="0">
                  <a:solidFill>
                    <a:srgbClr val="3333CC"/>
                  </a:solidFill>
                  <a:latin typeface="Calibri" pitchFamily="34" charset="0"/>
                  <a:cs typeface="Calibri" pitchFamily="34" charset="0"/>
                </a:rPr>
                <a:t>2</a:t>
              </a:r>
              <a:endParaRPr kumimoji="0" lang="en-US" dirty="0">
                <a:solidFill>
                  <a:srgbClr val="3333CC"/>
                </a:solidFill>
                <a:latin typeface="Calibri" pitchFamily="34" charset="0"/>
                <a:cs typeface="Calibri" pitchFamily="34" charset="0"/>
              </a:endParaRPr>
            </a:p>
          </p:txBody>
        </p:sp>
        <p:sp>
          <p:nvSpPr>
            <p:cNvPr id="69684" name="Text Box 76"/>
            <p:cNvSpPr txBox="1">
              <a:spLocks noChangeArrowheads="1"/>
            </p:cNvSpPr>
            <p:nvPr/>
          </p:nvSpPr>
          <p:spPr bwMode="auto">
            <a:xfrm>
              <a:off x="7967663" y="475138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dirty="0" smtClean="0">
                  <a:solidFill>
                    <a:srgbClr val="3333CC"/>
                  </a:solidFill>
                  <a:latin typeface="Calibri" pitchFamily="34" charset="0"/>
                  <a:cs typeface="Calibri" pitchFamily="34" charset="0"/>
                </a:rPr>
                <a:t>2</a:t>
              </a:r>
              <a:endParaRPr kumimoji="0" lang="en-US" dirty="0">
                <a:solidFill>
                  <a:srgbClr val="3333CC"/>
                </a:solidFill>
                <a:latin typeface="Calibri" pitchFamily="34" charset="0"/>
                <a:cs typeface="Calibri" pitchFamily="34" charset="0"/>
              </a:endParaRPr>
            </a:p>
          </p:txBody>
        </p:sp>
        <p:sp>
          <p:nvSpPr>
            <p:cNvPr id="69685" name="Line 77"/>
            <p:cNvSpPr>
              <a:spLocks noChangeShapeType="1"/>
            </p:cNvSpPr>
            <p:nvPr/>
          </p:nvSpPr>
          <p:spPr bwMode="auto">
            <a:xfrm>
              <a:off x="7377290" y="4957851"/>
              <a:ext cx="4022" cy="515849"/>
            </a:xfrm>
            <a:prstGeom prst="line">
              <a:avLst/>
            </a:prstGeom>
            <a:noFill/>
            <a:ln w="57150">
              <a:solidFill>
                <a:srgbClr val="FF0000"/>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686" name="Line 79"/>
            <p:cNvSpPr>
              <a:spLocks noChangeShapeType="1"/>
            </p:cNvSpPr>
            <p:nvPr/>
          </p:nvSpPr>
          <p:spPr bwMode="auto">
            <a:xfrm rot="2807395">
              <a:off x="7191175" y="4459644"/>
              <a:ext cx="410714" cy="395974"/>
            </a:xfrm>
            <a:prstGeom prst="line">
              <a:avLst/>
            </a:prstGeom>
            <a:noFill/>
            <a:ln w="57150">
              <a:solidFill>
                <a:srgbClr val="FF0000"/>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687" name="Line 79"/>
            <p:cNvSpPr>
              <a:spLocks noChangeShapeType="1"/>
            </p:cNvSpPr>
            <p:nvPr/>
          </p:nvSpPr>
          <p:spPr bwMode="auto">
            <a:xfrm rot="2807395" flipV="1">
              <a:off x="6672044" y="4048009"/>
              <a:ext cx="837351" cy="10798"/>
            </a:xfrm>
            <a:prstGeom prst="line">
              <a:avLst/>
            </a:prstGeom>
            <a:noFill/>
            <a:ln w="57150">
              <a:solidFill>
                <a:srgbClr val="FF0000"/>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a:solidFill>
                  <a:srgbClr val="000000"/>
                </a:solidFill>
                <a:latin typeface="Calibri" pitchFamily="34" charset="0"/>
                <a:cs typeface="Calibri" pitchFamily="34" charset="0"/>
              </a:endParaRPr>
            </a:p>
          </p:txBody>
        </p:sp>
        <p:sp>
          <p:nvSpPr>
            <p:cNvPr id="69688" name="Text Box 69"/>
            <p:cNvSpPr txBox="1">
              <a:spLocks noChangeArrowheads="1"/>
            </p:cNvSpPr>
            <p:nvPr/>
          </p:nvSpPr>
          <p:spPr bwMode="auto">
            <a:xfrm>
              <a:off x="6438900" y="3632200"/>
              <a:ext cx="4956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dirty="0" smtClean="0">
                  <a:solidFill>
                    <a:srgbClr val="3333CC"/>
                  </a:solidFill>
                  <a:latin typeface="Calibri" pitchFamily="34" charset="0"/>
                  <a:cs typeface="Calibri" pitchFamily="34" charset="0"/>
                </a:rPr>
                <a:t>11</a:t>
              </a:r>
              <a:endParaRPr kumimoji="0" lang="en-US" dirty="0">
                <a:solidFill>
                  <a:srgbClr val="3333CC"/>
                </a:solidFill>
                <a:latin typeface="Calibri" pitchFamily="34" charset="0"/>
                <a:cs typeface="Calibri" pitchFamily="34" charset="0"/>
              </a:endParaRPr>
            </a:p>
          </p:txBody>
        </p:sp>
        <p:sp>
          <p:nvSpPr>
            <p:cNvPr id="69689" name="Text Box 72"/>
            <p:cNvSpPr txBox="1">
              <a:spLocks noChangeArrowheads="1"/>
            </p:cNvSpPr>
            <p:nvPr/>
          </p:nvSpPr>
          <p:spPr bwMode="auto">
            <a:xfrm>
              <a:off x="7302500" y="4254500"/>
              <a:ext cx="4956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dirty="0" smtClean="0">
                  <a:solidFill>
                    <a:srgbClr val="3333CC"/>
                  </a:solidFill>
                  <a:latin typeface="Calibri" pitchFamily="34" charset="0"/>
                  <a:cs typeface="Calibri" pitchFamily="34" charset="0"/>
                </a:rPr>
                <a:t>15</a:t>
              </a:r>
              <a:endParaRPr kumimoji="0" lang="en-US" dirty="0">
                <a:solidFill>
                  <a:srgbClr val="3333CC"/>
                </a:solidFill>
                <a:latin typeface="Calibri" pitchFamily="34" charset="0"/>
                <a:cs typeface="Calibri" pitchFamily="34" charset="0"/>
              </a:endParaRPr>
            </a:p>
          </p:txBody>
        </p:sp>
        <p:sp>
          <p:nvSpPr>
            <p:cNvPr id="69690" name="Text Box 75"/>
            <p:cNvSpPr txBox="1">
              <a:spLocks noChangeArrowheads="1"/>
            </p:cNvSpPr>
            <p:nvPr/>
          </p:nvSpPr>
          <p:spPr bwMode="auto">
            <a:xfrm>
              <a:off x="6989763" y="4918075"/>
              <a:ext cx="51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dirty="0" smtClean="0">
                  <a:solidFill>
                    <a:srgbClr val="3333CC"/>
                  </a:solidFill>
                  <a:latin typeface="Calibri" pitchFamily="34" charset="0"/>
                  <a:cs typeface="Calibri" pitchFamily="34" charset="0"/>
                </a:rPr>
                <a:t>20</a:t>
              </a:r>
              <a:endParaRPr kumimoji="0" lang="en-US" dirty="0">
                <a:solidFill>
                  <a:srgbClr val="3333CC"/>
                </a:solidFill>
                <a:latin typeface="Calibri" pitchFamily="34" charset="0"/>
                <a:cs typeface="Calibri" pitchFamily="34" charset="0"/>
              </a:endParaRPr>
            </a:p>
          </p:txBody>
        </p:sp>
      </p:grpSp>
      <p:sp>
        <p:nvSpPr>
          <p:cNvPr id="69638" name="Rectangle 140"/>
          <p:cNvSpPr>
            <a:spLocks noChangeArrowheads="1"/>
          </p:cNvSpPr>
          <p:nvPr/>
        </p:nvSpPr>
        <p:spPr bwMode="auto">
          <a:xfrm>
            <a:off x="4792720" y="1126049"/>
            <a:ext cx="3925176"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0" lang="en-US" sz="3200" dirty="0">
                <a:solidFill>
                  <a:srgbClr val="FF3300"/>
                </a:solidFill>
                <a:latin typeface="Calibri" pitchFamily="34" charset="0"/>
                <a:cs typeface="Calibri" pitchFamily="34" charset="0"/>
              </a:rPr>
              <a:t>Stream Network for 10 cell </a:t>
            </a:r>
            <a:r>
              <a:rPr kumimoji="0" lang="en-US" sz="3200" dirty="0" smtClean="0">
                <a:solidFill>
                  <a:srgbClr val="FF3300"/>
                </a:solidFill>
                <a:latin typeface="Calibri" pitchFamily="34" charset="0"/>
                <a:cs typeface="Calibri" pitchFamily="34" charset="0"/>
              </a:rPr>
              <a:t>Threshold Drainage Area</a:t>
            </a:r>
            <a:endParaRPr kumimoji="0" lang="en-US" sz="3200" dirty="0">
              <a:solidFill>
                <a:srgbClr val="000000"/>
              </a:solidFill>
              <a:latin typeface="Calibri" pitchFamily="34" charset="0"/>
              <a:cs typeface="Calibri" pitchFamily="34" charset="0"/>
            </a:endParaRPr>
          </a:p>
        </p:txBody>
      </p:sp>
      <p:sp>
        <p:nvSpPr>
          <p:cNvPr id="2" name="Title 1"/>
          <p:cNvSpPr>
            <a:spLocks noGrp="1"/>
          </p:cNvSpPr>
          <p:nvPr>
            <p:ph type="title"/>
          </p:nvPr>
        </p:nvSpPr>
        <p:spPr>
          <a:xfrm>
            <a:off x="685800" y="57790"/>
            <a:ext cx="7772400" cy="1143000"/>
          </a:xfrm>
        </p:spPr>
        <p:txBody>
          <a:bodyPr/>
          <a:lstStyle/>
          <a:p>
            <a:r>
              <a:rPr lang="en-US" dirty="0" smtClean="0">
                <a:latin typeface="Calibri" pitchFamily="34" charset="0"/>
                <a:cs typeface="Calibri" pitchFamily="34" charset="0"/>
              </a:rPr>
              <a:t>Stream Definition</a:t>
            </a:r>
            <a:endParaRPr lang="en-US" dirty="0">
              <a:latin typeface="Calibri" pitchFamily="34" charset="0"/>
              <a:cs typeface="Calibri" pitchFamily="34" charset="0"/>
            </a:endParaRPr>
          </a:p>
        </p:txBody>
      </p:sp>
    </p:spTree>
    <p:extLst>
      <p:ext uri="{BB962C8B-B14F-4D97-AF65-F5344CB8AC3E}">
        <p14:creationId xmlns:p14="http://schemas.microsoft.com/office/powerpoint/2010/main" val="30164510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104"/>
          <p:cNvSpPr txBox="1">
            <a:spLocks noChangeArrowheads="1"/>
          </p:cNvSpPr>
          <p:nvPr/>
        </p:nvSpPr>
        <p:spPr bwMode="auto">
          <a:xfrm>
            <a:off x="1408113" y="544513"/>
            <a:ext cx="62103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l"/>
            <a:r>
              <a:rPr kumimoji="0" lang="en-US" sz="4000" smtClean="0">
                <a:solidFill>
                  <a:srgbClr val="000000"/>
                </a:solidFill>
              </a:rPr>
              <a:t>Watershed Draining to Outlet</a:t>
            </a:r>
            <a:endParaRPr kumimoji="0" lang="en-US" smtClean="0">
              <a:solidFill>
                <a:srgbClr val="000000"/>
              </a:solidFill>
            </a:endParaRPr>
          </a:p>
        </p:txBody>
      </p:sp>
      <p:sp>
        <p:nvSpPr>
          <p:cNvPr id="59395" name="Rectangle 4"/>
          <p:cNvSpPr>
            <a:spLocks noChangeArrowheads="1"/>
          </p:cNvSpPr>
          <p:nvPr/>
        </p:nvSpPr>
        <p:spPr bwMode="auto">
          <a:xfrm>
            <a:off x="2635250" y="1739900"/>
            <a:ext cx="765175" cy="749300"/>
          </a:xfrm>
          <a:prstGeom prst="rect">
            <a:avLst/>
          </a:prstGeom>
          <a:solidFill>
            <a:srgbClr val="99CCFF"/>
          </a:solidFill>
          <a:ln w="38100">
            <a:solidFill>
              <a:srgbClr val="009900"/>
            </a:solidFill>
            <a:miter lim="800000"/>
            <a:headEnd/>
            <a:tailEnd/>
          </a:ln>
        </p:spPr>
        <p:txBody>
          <a:bodyPr wrap="none" anchor="ctr"/>
          <a:lstStyle/>
          <a:p>
            <a:endParaRPr kumimoji="0" lang="en-US" sz="2400" b="1" smtClean="0">
              <a:solidFill>
                <a:srgbClr val="000000"/>
              </a:solidFill>
              <a:latin typeface="Times New Roman"/>
            </a:endParaRPr>
          </a:p>
        </p:txBody>
      </p:sp>
      <p:sp>
        <p:nvSpPr>
          <p:cNvPr id="59396" name="Rectangle 5"/>
          <p:cNvSpPr>
            <a:spLocks noChangeArrowheads="1"/>
          </p:cNvSpPr>
          <p:nvPr/>
        </p:nvSpPr>
        <p:spPr bwMode="auto">
          <a:xfrm>
            <a:off x="3400425" y="1739900"/>
            <a:ext cx="762000" cy="749300"/>
          </a:xfrm>
          <a:prstGeom prst="rect">
            <a:avLst/>
          </a:prstGeom>
          <a:solidFill>
            <a:srgbClr val="99CCFF"/>
          </a:solidFill>
          <a:ln w="38100">
            <a:solidFill>
              <a:srgbClr val="009900"/>
            </a:solidFill>
            <a:miter lim="800000"/>
            <a:headEnd/>
            <a:tailEnd/>
          </a:ln>
        </p:spPr>
        <p:txBody>
          <a:bodyPr wrap="none" anchor="ctr"/>
          <a:lstStyle/>
          <a:p>
            <a:endParaRPr kumimoji="0" lang="en-US" sz="2400" b="1" smtClean="0">
              <a:solidFill>
                <a:srgbClr val="000000"/>
              </a:solidFill>
              <a:latin typeface="Times New Roman"/>
            </a:endParaRPr>
          </a:p>
        </p:txBody>
      </p:sp>
      <p:sp>
        <p:nvSpPr>
          <p:cNvPr id="59397" name="Rectangle 6"/>
          <p:cNvSpPr>
            <a:spLocks noChangeArrowheads="1"/>
          </p:cNvSpPr>
          <p:nvPr/>
        </p:nvSpPr>
        <p:spPr bwMode="auto">
          <a:xfrm>
            <a:off x="4162425" y="1739900"/>
            <a:ext cx="763588" cy="749300"/>
          </a:xfrm>
          <a:prstGeom prst="rect">
            <a:avLst/>
          </a:prstGeom>
          <a:solidFill>
            <a:srgbClr val="99CCFF"/>
          </a:solidFill>
          <a:ln w="38100">
            <a:solidFill>
              <a:srgbClr val="009900"/>
            </a:solidFill>
            <a:miter lim="800000"/>
            <a:headEnd/>
            <a:tailEnd/>
          </a:ln>
        </p:spPr>
        <p:txBody>
          <a:bodyPr wrap="none" anchor="ctr"/>
          <a:lstStyle/>
          <a:p>
            <a:endParaRPr kumimoji="0" lang="en-US" sz="2400" b="1" smtClean="0">
              <a:solidFill>
                <a:srgbClr val="000000"/>
              </a:solidFill>
              <a:latin typeface="Times New Roman"/>
            </a:endParaRPr>
          </a:p>
        </p:txBody>
      </p:sp>
      <p:sp>
        <p:nvSpPr>
          <p:cNvPr id="59398" name="Rectangle 7"/>
          <p:cNvSpPr>
            <a:spLocks noChangeArrowheads="1"/>
          </p:cNvSpPr>
          <p:nvPr/>
        </p:nvSpPr>
        <p:spPr bwMode="auto">
          <a:xfrm>
            <a:off x="4926013" y="1739900"/>
            <a:ext cx="762000" cy="749300"/>
          </a:xfrm>
          <a:prstGeom prst="rect">
            <a:avLst/>
          </a:prstGeom>
          <a:solidFill>
            <a:srgbClr val="99CCFF"/>
          </a:solidFill>
          <a:ln w="38100">
            <a:solidFill>
              <a:srgbClr val="009900"/>
            </a:solidFill>
            <a:miter lim="800000"/>
            <a:headEnd/>
            <a:tailEnd/>
          </a:ln>
        </p:spPr>
        <p:txBody>
          <a:bodyPr wrap="none" anchor="ctr"/>
          <a:lstStyle/>
          <a:p>
            <a:endParaRPr kumimoji="0" lang="en-US" sz="2400" b="1" smtClean="0">
              <a:solidFill>
                <a:srgbClr val="000000"/>
              </a:solidFill>
              <a:latin typeface="Times New Roman"/>
            </a:endParaRPr>
          </a:p>
        </p:txBody>
      </p:sp>
      <p:sp>
        <p:nvSpPr>
          <p:cNvPr id="59399" name="Rectangle 8"/>
          <p:cNvSpPr>
            <a:spLocks noChangeArrowheads="1"/>
          </p:cNvSpPr>
          <p:nvPr/>
        </p:nvSpPr>
        <p:spPr bwMode="auto">
          <a:xfrm>
            <a:off x="5688013" y="1739900"/>
            <a:ext cx="763587" cy="749300"/>
          </a:xfrm>
          <a:prstGeom prst="rect">
            <a:avLst/>
          </a:prstGeom>
          <a:solidFill>
            <a:srgbClr val="99CCFF"/>
          </a:solidFill>
          <a:ln w="38100">
            <a:solidFill>
              <a:srgbClr val="009900"/>
            </a:solidFill>
            <a:miter lim="800000"/>
            <a:headEnd/>
            <a:tailEnd/>
          </a:ln>
        </p:spPr>
        <p:txBody>
          <a:bodyPr wrap="none" anchor="ctr"/>
          <a:lstStyle/>
          <a:p>
            <a:endParaRPr kumimoji="0" lang="en-US" sz="2400" b="1" smtClean="0">
              <a:solidFill>
                <a:srgbClr val="000000"/>
              </a:solidFill>
              <a:latin typeface="Times New Roman"/>
            </a:endParaRPr>
          </a:p>
        </p:txBody>
      </p:sp>
      <p:sp>
        <p:nvSpPr>
          <p:cNvPr id="59400" name="Rectangle 9"/>
          <p:cNvSpPr>
            <a:spLocks noChangeArrowheads="1"/>
          </p:cNvSpPr>
          <p:nvPr/>
        </p:nvSpPr>
        <p:spPr bwMode="auto">
          <a:xfrm>
            <a:off x="4162425" y="4737100"/>
            <a:ext cx="763588" cy="749300"/>
          </a:xfrm>
          <a:prstGeom prst="rect">
            <a:avLst/>
          </a:prstGeom>
          <a:solidFill>
            <a:srgbClr val="99CCFF"/>
          </a:solidFill>
          <a:ln w="38100">
            <a:solidFill>
              <a:srgbClr val="009900"/>
            </a:solidFill>
            <a:miter lim="800000"/>
            <a:headEnd/>
            <a:tailEnd/>
          </a:ln>
        </p:spPr>
        <p:txBody>
          <a:bodyPr wrap="none" anchor="ctr"/>
          <a:lstStyle/>
          <a:p>
            <a:endParaRPr kumimoji="0" lang="en-US" sz="2400" b="1" smtClean="0">
              <a:solidFill>
                <a:srgbClr val="000000"/>
              </a:solidFill>
              <a:latin typeface="Times New Roman"/>
            </a:endParaRPr>
          </a:p>
        </p:txBody>
      </p:sp>
      <p:sp>
        <p:nvSpPr>
          <p:cNvPr id="59401" name="Rectangle 10"/>
          <p:cNvSpPr>
            <a:spLocks noChangeArrowheads="1"/>
          </p:cNvSpPr>
          <p:nvPr/>
        </p:nvSpPr>
        <p:spPr bwMode="auto">
          <a:xfrm>
            <a:off x="4926013" y="4737100"/>
            <a:ext cx="762000" cy="749300"/>
          </a:xfrm>
          <a:prstGeom prst="rect">
            <a:avLst/>
          </a:prstGeom>
          <a:solidFill>
            <a:srgbClr val="FF5050"/>
          </a:solidFill>
          <a:ln w="38100">
            <a:solidFill>
              <a:srgbClr val="009900"/>
            </a:solidFill>
            <a:miter lim="800000"/>
            <a:headEnd/>
            <a:tailEnd/>
          </a:ln>
        </p:spPr>
        <p:txBody>
          <a:bodyPr wrap="none" anchor="ctr"/>
          <a:lstStyle/>
          <a:p>
            <a:endParaRPr kumimoji="0" lang="en-US" sz="2400" b="1" smtClean="0">
              <a:solidFill>
                <a:srgbClr val="000000"/>
              </a:solidFill>
              <a:latin typeface="Times New Roman"/>
            </a:endParaRPr>
          </a:p>
        </p:txBody>
      </p:sp>
      <p:sp>
        <p:nvSpPr>
          <p:cNvPr id="59402" name="Rectangle 11"/>
          <p:cNvSpPr>
            <a:spLocks noChangeArrowheads="1"/>
          </p:cNvSpPr>
          <p:nvPr/>
        </p:nvSpPr>
        <p:spPr bwMode="auto">
          <a:xfrm>
            <a:off x="5688013" y="4737100"/>
            <a:ext cx="763587" cy="749300"/>
          </a:xfrm>
          <a:prstGeom prst="rect">
            <a:avLst/>
          </a:prstGeom>
          <a:solidFill>
            <a:srgbClr val="99CCFF"/>
          </a:solidFill>
          <a:ln w="38100">
            <a:solidFill>
              <a:srgbClr val="009900"/>
            </a:solidFill>
            <a:miter lim="800000"/>
            <a:headEnd/>
            <a:tailEnd/>
          </a:ln>
        </p:spPr>
        <p:txBody>
          <a:bodyPr wrap="none" anchor="ctr"/>
          <a:lstStyle/>
          <a:p>
            <a:endParaRPr kumimoji="0" lang="en-US" sz="2400" b="1" smtClean="0">
              <a:solidFill>
                <a:srgbClr val="000000"/>
              </a:solidFill>
              <a:latin typeface="Times New Roman"/>
            </a:endParaRPr>
          </a:p>
        </p:txBody>
      </p:sp>
      <p:sp>
        <p:nvSpPr>
          <p:cNvPr id="59403" name="Rectangle 12"/>
          <p:cNvSpPr>
            <a:spLocks noChangeArrowheads="1"/>
          </p:cNvSpPr>
          <p:nvPr/>
        </p:nvSpPr>
        <p:spPr bwMode="auto">
          <a:xfrm>
            <a:off x="2635250" y="2489200"/>
            <a:ext cx="765175" cy="747713"/>
          </a:xfrm>
          <a:prstGeom prst="rect">
            <a:avLst/>
          </a:prstGeom>
          <a:solidFill>
            <a:srgbClr val="99CCFF"/>
          </a:solidFill>
          <a:ln w="38100">
            <a:solidFill>
              <a:srgbClr val="009900"/>
            </a:solidFill>
            <a:miter lim="800000"/>
            <a:headEnd/>
            <a:tailEnd/>
          </a:ln>
        </p:spPr>
        <p:txBody>
          <a:bodyPr wrap="none" anchor="ctr"/>
          <a:lstStyle/>
          <a:p>
            <a:endParaRPr kumimoji="0" lang="en-US" sz="2400" b="1" smtClean="0">
              <a:solidFill>
                <a:srgbClr val="000000"/>
              </a:solidFill>
              <a:latin typeface="Times New Roman"/>
            </a:endParaRPr>
          </a:p>
        </p:txBody>
      </p:sp>
      <p:sp>
        <p:nvSpPr>
          <p:cNvPr id="59404" name="Rectangle 13"/>
          <p:cNvSpPr>
            <a:spLocks noChangeArrowheads="1"/>
          </p:cNvSpPr>
          <p:nvPr/>
        </p:nvSpPr>
        <p:spPr bwMode="auto">
          <a:xfrm>
            <a:off x="3400425" y="2489200"/>
            <a:ext cx="762000" cy="747713"/>
          </a:xfrm>
          <a:prstGeom prst="rect">
            <a:avLst/>
          </a:prstGeom>
          <a:solidFill>
            <a:srgbClr val="99CCFF"/>
          </a:solidFill>
          <a:ln w="38100">
            <a:solidFill>
              <a:srgbClr val="009900"/>
            </a:solidFill>
            <a:miter lim="800000"/>
            <a:headEnd/>
            <a:tailEnd/>
          </a:ln>
        </p:spPr>
        <p:txBody>
          <a:bodyPr wrap="none" anchor="ctr"/>
          <a:lstStyle/>
          <a:p>
            <a:endParaRPr kumimoji="0" lang="en-US" sz="2400" b="1" smtClean="0">
              <a:solidFill>
                <a:srgbClr val="000000"/>
              </a:solidFill>
              <a:latin typeface="Times New Roman"/>
            </a:endParaRPr>
          </a:p>
        </p:txBody>
      </p:sp>
      <p:sp>
        <p:nvSpPr>
          <p:cNvPr id="59405" name="Rectangle 14"/>
          <p:cNvSpPr>
            <a:spLocks noChangeArrowheads="1"/>
          </p:cNvSpPr>
          <p:nvPr/>
        </p:nvSpPr>
        <p:spPr bwMode="auto">
          <a:xfrm>
            <a:off x="4162425" y="2489200"/>
            <a:ext cx="763588" cy="747713"/>
          </a:xfrm>
          <a:prstGeom prst="rect">
            <a:avLst/>
          </a:prstGeom>
          <a:solidFill>
            <a:srgbClr val="99CCFF"/>
          </a:solidFill>
          <a:ln w="38100">
            <a:solidFill>
              <a:srgbClr val="009900"/>
            </a:solidFill>
            <a:miter lim="800000"/>
            <a:headEnd/>
            <a:tailEnd/>
          </a:ln>
        </p:spPr>
        <p:txBody>
          <a:bodyPr wrap="none" anchor="ctr"/>
          <a:lstStyle/>
          <a:p>
            <a:endParaRPr kumimoji="0" lang="en-US" sz="2400" b="1" smtClean="0">
              <a:solidFill>
                <a:srgbClr val="000000"/>
              </a:solidFill>
              <a:latin typeface="Times New Roman"/>
            </a:endParaRPr>
          </a:p>
        </p:txBody>
      </p:sp>
      <p:sp>
        <p:nvSpPr>
          <p:cNvPr id="59406" name="Rectangle 15"/>
          <p:cNvSpPr>
            <a:spLocks noChangeArrowheads="1"/>
          </p:cNvSpPr>
          <p:nvPr/>
        </p:nvSpPr>
        <p:spPr bwMode="auto">
          <a:xfrm>
            <a:off x="4926013" y="2489200"/>
            <a:ext cx="762000" cy="747713"/>
          </a:xfrm>
          <a:prstGeom prst="rect">
            <a:avLst/>
          </a:prstGeom>
          <a:solidFill>
            <a:srgbClr val="99CCFF"/>
          </a:solidFill>
          <a:ln w="38100">
            <a:solidFill>
              <a:srgbClr val="009900"/>
            </a:solidFill>
            <a:miter lim="800000"/>
            <a:headEnd/>
            <a:tailEnd/>
          </a:ln>
        </p:spPr>
        <p:txBody>
          <a:bodyPr wrap="none" anchor="ctr"/>
          <a:lstStyle/>
          <a:p>
            <a:endParaRPr kumimoji="0" lang="en-US" sz="2400" b="1" smtClean="0">
              <a:solidFill>
                <a:srgbClr val="000000"/>
              </a:solidFill>
              <a:latin typeface="Times New Roman"/>
            </a:endParaRPr>
          </a:p>
        </p:txBody>
      </p:sp>
      <p:sp>
        <p:nvSpPr>
          <p:cNvPr id="59407" name="Rectangle 16"/>
          <p:cNvSpPr>
            <a:spLocks noChangeArrowheads="1"/>
          </p:cNvSpPr>
          <p:nvPr/>
        </p:nvSpPr>
        <p:spPr bwMode="auto">
          <a:xfrm>
            <a:off x="5688013" y="2489200"/>
            <a:ext cx="763587" cy="747713"/>
          </a:xfrm>
          <a:prstGeom prst="rect">
            <a:avLst/>
          </a:prstGeom>
          <a:solidFill>
            <a:srgbClr val="99CCFF"/>
          </a:solidFill>
          <a:ln w="38100">
            <a:solidFill>
              <a:srgbClr val="009900"/>
            </a:solidFill>
            <a:miter lim="800000"/>
            <a:headEnd/>
            <a:tailEnd/>
          </a:ln>
        </p:spPr>
        <p:txBody>
          <a:bodyPr wrap="none" anchor="ctr"/>
          <a:lstStyle/>
          <a:p>
            <a:endParaRPr kumimoji="0" lang="en-US" sz="2400" b="1" smtClean="0">
              <a:solidFill>
                <a:srgbClr val="000000"/>
              </a:solidFill>
              <a:latin typeface="Times New Roman"/>
            </a:endParaRPr>
          </a:p>
        </p:txBody>
      </p:sp>
      <p:sp>
        <p:nvSpPr>
          <p:cNvPr id="59408" name="Rectangle 17"/>
          <p:cNvSpPr>
            <a:spLocks noChangeArrowheads="1"/>
          </p:cNvSpPr>
          <p:nvPr/>
        </p:nvSpPr>
        <p:spPr bwMode="auto">
          <a:xfrm>
            <a:off x="2635250" y="3236913"/>
            <a:ext cx="765175" cy="75088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00"/>
              </a:solidFill>
              <a:latin typeface="Times New Roman"/>
            </a:endParaRPr>
          </a:p>
        </p:txBody>
      </p:sp>
      <p:sp>
        <p:nvSpPr>
          <p:cNvPr id="59409" name="Rectangle 18"/>
          <p:cNvSpPr>
            <a:spLocks noChangeArrowheads="1"/>
          </p:cNvSpPr>
          <p:nvPr/>
        </p:nvSpPr>
        <p:spPr bwMode="auto">
          <a:xfrm>
            <a:off x="3400425" y="3236913"/>
            <a:ext cx="762000" cy="750887"/>
          </a:xfrm>
          <a:prstGeom prst="rect">
            <a:avLst/>
          </a:prstGeom>
          <a:solidFill>
            <a:srgbClr val="99CCFF"/>
          </a:solidFill>
          <a:ln w="38100">
            <a:solidFill>
              <a:srgbClr val="009900"/>
            </a:solidFill>
            <a:miter lim="800000"/>
            <a:headEnd/>
            <a:tailEnd/>
          </a:ln>
        </p:spPr>
        <p:txBody>
          <a:bodyPr wrap="none" anchor="ctr"/>
          <a:lstStyle/>
          <a:p>
            <a:endParaRPr kumimoji="0" lang="en-US" sz="2400" b="1" smtClean="0">
              <a:solidFill>
                <a:srgbClr val="000000"/>
              </a:solidFill>
              <a:latin typeface="Times New Roman"/>
            </a:endParaRPr>
          </a:p>
        </p:txBody>
      </p:sp>
      <p:sp>
        <p:nvSpPr>
          <p:cNvPr id="59410" name="Rectangle 19"/>
          <p:cNvSpPr>
            <a:spLocks noChangeArrowheads="1"/>
          </p:cNvSpPr>
          <p:nvPr/>
        </p:nvSpPr>
        <p:spPr bwMode="auto">
          <a:xfrm>
            <a:off x="4162425" y="3236913"/>
            <a:ext cx="763588" cy="750887"/>
          </a:xfrm>
          <a:prstGeom prst="rect">
            <a:avLst/>
          </a:prstGeom>
          <a:solidFill>
            <a:srgbClr val="99CCFF"/>
          </a:solidFill>
          <a:ln w="38100">
            <a:solidFill>
              <a:srgbClr val="009900"/>
            </a:solidFill>
            <a:miter lim="800000"/>
            <a:headEnd/>
            <a:tailEnd/>
          </a:ln>
        </p:spPr>
        <p:txBody>
          <a:bodyPr wrap="none" anchor="ctr"/>
          <a:lstStyle/>
          <a:p>
            <a:endParaRPr kumimoji="0" lang="en-US" sz="2400" b="1" smtClean="0">
              <a:solidFill>
                <a:srgbClr val="000000"/>
              </a:solidFill>
              <a:latin typeface="Times New Roman"/>
            </a:endParaRPr>
          </a:p>
        </p:txBody>
      </p:sp>
      <p:sp>
        <p:nvSpPr>
          <p:cNvPr id="59411" name="Rectangle 20"/>
          <p:cNvSpPr>
            <a:spLocks noChangeArrowheads="1"/>
          </p:cNvSpPr>
          <p:nvPr/>
        </p:nvSpPr>
        <p:spPr bwMode="auto">
          <a:xfrm>
            <a:off x="4926013" y="3236913"/>
            <a:ext cx="762000" cy="750887"/>
          </a:xfrm>
          <a:prstGeom prst="rect">
            <a:avLst/>
          </a:prstGeom>
          <a:solidFill>
            <a:srgbClr val="99CCFF"/>
          </a:solidFill>
          <a:ln w="38100">
            <a:solidFill>
              <a:srgbClr val="009900"/>
            </a:solidFill>
            <a:miter lim="800000"/>
            <a:headEnd/>
            <a:tailEnd/>
          </a:ln>
        </p:spPr>
        <p:txBody>
          <a:bodyPr wrap="none" anchor="ctr"/>
          <a:lstStyle/>
          <a:p>
            <a:endParaRPr kumimoji="0" lang="en-US" sz="2400" b="1" smtClean="0">
              <a:solidFill>
                <a:srgbClr val="000000"/>
              </a:solidFill>
              <a:latin typeface="Times New Roman"/>
            </a:endParaRPr>
          </a:p>
        </p:txBody>
      </p:sp>
      <p:sp>
        <p:nvSpPr>
          <p:cNvPr id="59412" name="Rectangle 21"/>
          <p:cNvSpPr>
            <a:spLocks noChangeArrowheads="1"/>
          </p:cNvSpPr>
          <p:nvPr/>
        </p:nvSpPr>
        <p:spPr bwMode="auto">
          <a:xfrm>
            <a:off x="5688013" y="3236913"/>
            <a:ext cx="763587" cy="750887"/>
          </a:xfrm>
          <a:prstGeom prst="rect">
            <a:avLst/>
          </a:prstGeom>
          <a:solidFill>
            <a:srgbClr val="99CCFF"/>
          </a:solidFill>
          <a:ln w="38100">
            <a:solidFill>
              <a:srgbClr val="009900"/>
            </a:solidFill>
            <a:miter lim="800000"/>
            <a:headEnd/>
            <a:tailEnd/>
          </a:ln>
        </p:spPr>
        <p:txBody>
          <a:bodyPr wrap="none" anchor="ctr"/>
          <a:lstStyle/>
          <a:p>
            <a:endParaRPr kumimoji="0" lang="en-US" sz="2400" b="1" smtClean="0">
              <a:solidFill>
                <a:srgbClr val="000000"/>
              </a:solidFill>
              <a:latin typeface="Times New Roman"/>
            </a:endParaRPr>
          </a:p>
        </p:txBody>
      </p:sp>
      <p:sp>
        <p:nvSpPr>
          <p:cNvPr id="59413" name="Rectangle 22"/>
          <p:cNvSpPr>
            <a:spLocks noChangeArrowheads="1"/>
          </p:cNvSpPr>
          <p:nvPr/>
        </p:nvSpPr>
        <p:spPr bwMode="auto">
          <a:xfrm>
            <a:off x="2635250" y="3987800"/>
            <a:ext cx="765175" cy="749300"/>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00"/>
              </a:solidFill>
              <a:latin typeface="Times New Roman"/>
            </a:endParaRPr>
          </a:p>
        </p:txBody>
      </p:sp>
      <p:sp>
        <p:nvSpPr>
          <p:cNvPr id="59414" name="Rectangle 23"/>
          <p:cNvSpPr>
            <a:spLocks noChangeArrowheads="1"/>
          </p:cNvSpPr>
          <p:nvPr/>
        </p:nvSpPr>
        <p:spPr bwMode="auto">
          <a:xfrm>
            <a:off x="3400425" y="3987800"/>
            <a:ext cx="762000" cy="749300"/>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00"/>
              </a:solidFill>
              <a:latin typeface="Times New Roman"/>
            </a:endParaRPr>
          </a:p>
        </p:txBody>
      </p:sp>
      <p:sp>
        <p:nvSpPr>
          <p:cNvPr id="59415" name="Rectangle 24"/>
          <p:cNvSpPr>
            <a:spLocks noChangeArrowheads="1"/>
          </p:cNvSpPr>
          <p:nvPr/>
        </p:nvSpPr>
        <p:spPr bwMode="auto">
          <a:xfrm>
            <a:off x="4162425" y="3987800"/>
            <a:ext cx="763588" cy="749300"/>
          </a:xfrm>
          <a:prstGeom prst="rect">
            <a:avLst/>
          </a:prstGeom>
          <a:solidFill>
            <a:srgbClr val="99CCFF"/>
          </a:solidFill>
          <a:ln w="38100">
            <a:solidFill>
              <a:srgbClr val="009900"/>
            </a:solidFill>
            <a:miter lim="800000"/>
            <a:headEnd/>
            <a:tailEnd/>
          </a:ln>
        </p:spPr>
        <p:txBody>
          <a:bodyPr wrap="none" anchor="ctr"/>
          <a:lstStyle/>
          <a:p>
            <a:endParaRPr kumimoji="0" lang="en-US" sz="2400" b="1" smtClean="0">
              <a:solidFill>
                <a:srgbClr val="000000"/>
              </a:solidFill>
              <a:latin typeface="Times New Roman"/>
            </a:endParaRPr>
          </a:p>
        </p:txBody>
      </p:sp>
      <p:sp>
        <p:nvSpPr>
          <p:cNvPr id="59416" name="Rectangle 25"/>
          <p:cNvSpPr>
            <a:spLocks noChangeArrowheads="1"/>
          </p:cNvSpPr>
          <p:nvPr/>
        </p:nvSpPr>
        <p:spPr bwMode="auto">
          <a:xfrm>
            <a:off x="4926013" y="3987800"/>
            <a:ext cx="762000" cy="749300"/>
          </a:xfrm>
          <a:prstGeom prst="rect">
            <a:avLst/>
          </a:prstGeom>
          <a:solidFill>
            <a:srgbClr val="99CCFF"/>
          </a:solidFill>
          <a:ln w="38100">
            <a:solidFill>
              <a:srgbClr val="009900"/>
            </a:solidFill>
            <a:miter lim="800000"/>
            <a:headEnd/>
            <a:tailEnd/>
          </a:ln>
        </p:spPr>
        <p:txBody>
          <a:bodyPr wrap="none" anchor="ctr"/>
          <a:lstStyle/>
          <a:p>
            <a:endParaRPr kumimoji="0" lang="en-US" sz="2400" b="1" smtClean="0">
              <a:solidFill>
                <a:srgbClr val="000000"/>
              </a:solidFill>
              <a:latin typeface="Times New Roman"/>
            </a:endParaRPr>
          </a:p>
        </p:txBody>
      </p:sp>
      <p:sp>
        <p:nvSpPr>
          <p:cNvPr id="59417" name="Rectangle 26"/>
          <p:cNvSpPr>
            <a:spLocks noChangeArrowheads="1"/>
          </p:cNvSpPr>
          <p:nvPr/>
        </p:nvSpPr>
        <p:spPr bwMode="auto">
          <a:xfrm>
            <a:off x="5688013" y="3987800"/>
            <a:ext cx="763587" cy="749300"/>
          </a:xfrm>
          <a:prstGeom prst="rect">
            <a:avLst/>
          </a:prstGeom>
          <a:solidFill>
            <a:srgbClr val="99CCFF"/>
          </a:solidFill>
          <a:ln w="38100">
            <a:solidFill>
              <a:srgbClr val="009900"/>
            </a:solidFill>
            <a:miter lim="800000"/>
            <a:headEnd/>
            <a:tailEnd/>
          </a:ln>
        </p:spPr>
        <p:txBody>
          <a:bodyPr wrap="none" anchor="ctr"/>
          <a:lstStyle/>
          <a:p>
            <a:endParaRPr kumimoji="0" lang="en-US" sz="2400" b="1" smtClean="0">
              <a:solidFill>
                <a:srgbClr val="000000"/>
              </a:solidFill>
              <a:latin typeface="Times New Roman"/>
            </a:endParaRPr>
          </a:p>
        </p:txBody>
      </p:sp>
      <p:sp>
        <p:nvSpPr>
          <p:cNvPr id="59418" name="Rectangle 27"/>
          <p:cNvSpPr>
            <a:spLocks noChangeArrowheads="1"/>
          </p:cNvSpPr>
          <p:nvPr/>
        </p:nvSpPr>
        <p:spPr bwMode="auto">
          <a:xfrm>
            <a:off x="3400425" y="4737100"/>
            <a:ext cx="762000" cy="749300"/>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00"/>
              </a:solidFill>
              <a:latin typeface="Times New Roman"/>
            </a:endParaRPr>
          </a:p>
        </p:txBody>
      </p:sp>
      <p:sp>
        <p:nvSpPr>
          <p:cNvPr id="59419" name="Rectangle 28"/>
          <p:cNvSpPr>
            <a:spLocks noChangeArrowheads="1"/>
          </p:cNvSpPr>
          <p:nvPr/>
        </p:nvSpPr>
        <p:spPr bwMode="auto">
          <a:xfrm>
            <a:off x="2636838" y="4737100"/>
            <a:ext cx="763587" cy="749300"/>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kumimoji="0" lang="en-US" sz="2400" b="1" smtClean="0">
              <a:solidFill>
                <a:srgbClr val="000000"/>
              </a:solidFill>
              <a:latin typeface="Times New Roman"/>
            </a:endParaRPr>
          </a:p>
        </p:txBody>
      </p:sp>
      <p:sp>
        <p:nvSpPr>
          <p:cNvPr id="59420" name="Line 29"/>
          <p:cNvSpPr>
            <a:spLocks noChangeShapeType="1"/>
          </p:cNvSpPr>
          <p:nvPr/>
        </p:nvSpPr>
        <p:spPr bwMode="auto">
          <a:xfrm rot="-177988">
            <a:off x="3113088" y="2006600"/>
            <a:ext cx="2132012" cy="2401888"/>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9421" name="Line 30"/>
          <p:cNvSpPr>
            <a:spLocks noChangeShapeType="1"/>
          </p:cNvSpPr>
          <p:nvPr/>
        </p:nvSpPr>
        <p:spPr bwMode="auto">
          <a:xfrm>
            <a:off x="3802063" y="2127250"/>
            <a:ext cx="747712" cy="768350"/>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9422" name="Line 31"/>
          <p:cNvSpPr>
            <a:spLocks noChangeShapeType="1"/>
          </p:cNvSpPr>
          <p:nvPr/>
        </p:nvSpPr>
        <p:spPr bwMode="auto">
          <a:xfrm flipH="1">
            <a:off x="3017838" y="3619500"/>
            <a:ext cx="1587" cy="70326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9423" name="Line 32"/>
          <p:cNvSpPr>
            <a:spLocks noChangeShapeType="1"/>
          </p:cNvSpPr>
          <p:nvPr/>
        </p:nvSpPr>
        <p:spPr bwMode="auto">
          <a:xfrm>
            <a:off x="5272088" y="5095875"/>
            <a:ext cx="17462" cy="65881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9424" name="Line 33"/>
          <p:cNvSpPr>
            <a:spLocks noChangeShapeType="1"/>
          </p:cNvSpPr>
          <p:nvPr/>
        </p:nvSpPr>
        <p:spPr bwMode="auto">
          <a:xfrm>
            <a:off x="3013075" y="4344988"/>
            <a:ext cx="765175" cy="777875"/>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9425" name="Line 34"/>
          <p:cNvSpPr>
            <a:spLocks noChangeShapeType="1"/>
          </p:cNvSpPr>
          <p:nvPr/>
        </p:nvSpPr>
        <p:spPr bwMode="auto">
          <a:xfrm rot="2592605" flipV="1">
            <a:off x="3125788" y="4846638"/>
            <a:ext cx="555625" cy="528637"/>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9426" name="Line 35"/>
          <p:cNvSpPr>
            <a:spLocks noChangeShapeType="1"/>
          </p:cNvSpPr>
          <p:nvPr/>
        </p:nvSpPr>
        <p:spPr bwMode="auto">
          <a:xfrm rot="2592605" flipV="1">
            <a:off x="4637088" y="4835525"/>
            <a:ext cx="531812" cy="51911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9427" name="Line 36"/>
          <p:cNvSpPr>
            <a:spLocks noChangeShapeType="1"/>
          </p:cNvSpPr>
          <p:nvPr/>
        </p:nvSpPr>
        <p:spPr bwMode="auto">
          <a:xfrm rot="2592605">
            <a:off x="3633788" y="5435600"/>
            <a:ext cx="949325" cy="12700"/>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9428" name="Line 37"/>
          <p:cNvSpPr>
            <a:spLocks noChangeShapeType="1"/>
          </p:cNvSpPr>
          <p:nvPr/>
        </p:nvSpPr>
        <p:spPr bwMode="auto">
          <a:xfrm rot="2592605">
            <a:off x="3514725" y="4470400"/>
            <a:ext cx="515938" cy="52546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9429" name="Line 38"/>
          <p:cNvSpPr>
            <a:spLocks noChangeShapeType="1"/>
          </p:cNvSpPr>
          <p:nvPr/>
        </p:nvSpPr>
        <p:spPr bwMode="auto">
          <a:xfrm rot="2592605" flipV="1">
            <a:off x="3859213" y="3324225"/>
            <a:ext cx="576262" cy="549275"/>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9430" name="Line 39"/>
          <p:cNvSpPr>
            <a:spLocks noChangeShapeType="1"/>
          </p:cNvSpPr>
          <p:nvPr/>
        </p:nvSpPr>
        <p:spPr bwMode="auto">
          <a:xfrm rot="2592605" flipV="1">
            <a:off x="3143250" y="2605088"/>
            <a:ext cx="561975" cy="527050"/>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9431" name="Line 40"/>
          <p:cNvSpPr>
            <a:spLocks noChangeShapeType="1"/>
          </p:cNvSpPr>
          <p:nvPr/>
        </p:nvSpPr>
        <p:spPr bwMode="auto">
          <a:xfrm rot="2807395">
            <a:off x="4262438" y="2263775"/>
            <a:ext cx="555625" cy="504825"/>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9432" name="Line 41"/>
          <p:cNvSpPr>
            <a:spLocks noChangeShapeType="1"/>
          </p:cNvSpPr>
          <p:nvPr/>
        </p:nvSpPr>
        <p:spPr bwMode="auto">
          <a:xfrm rot="2807395">
            <a:off x="4283869" y="2997994"/>
            <a:ext cx="522287" cy="473075"/>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9433" name="Line 42"/>
          <p:cNvSpPr>
            <a:spLocks noChangeShapeType="1"/>
          </p:cNvSpPr>
          <p:nvPr/>
        </p:nvSpPr>
        <p:spPr bwMode="auto">
          <a:xfrm rot="2807395">
            <a:off x="5770562" y="4454526"/>
            <a:ext cx="542925" cy="514350"/>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9434" name="Line 43"/>
          <p:cNvSpPr>
            <a:spLocks noChangeShapeType="1"/>
          </p:cNvSpPr>
          <p:nvPr/>
        </p:nvSpPr>
        <p:spPr bwMode="auto">
          <a:xfrm rot="2807395">
            <a:off x="4259262" y="4478338"/>
            <a:ext cx="555625" cy="501650"/>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9435" name="Line 44"/>
          <p:cNvSpPr>
            <a:spLocks noChangeShapeType="1"/>
          </p:cNvSpPr>
          <p:nvPr/>
        </p:nvSpPr>
        <p:spPr bwMode="auto">
          <a:xfrm rot="2807395">
            <a:off x="5045869" y="2256632"/>
            <a:ext cx="501650" cy="455612"/>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9436" name="Line 45"/>
          <p:cNvSpPr>
            <a:spLocks noChangeShapeType="1"/>
          </p:cNvSpPr>
          <p:nvPr/>
        </p:nvSpPr>
        <p:spPr bwMode="auto">
          <a:xfrm rot="2807395">
            <a:off x="5030788" y="3727450"/>
            <a:ext cx="534987" cy="50006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9437" name="Line 46"/>
          <p:cNvSpPr>
            <a:spLocks noChangeShapeType="1"/>
          </p:cNvSpPr>
          <p:nvPr/>
        </p:nvSpPr>
        <p:spPr bwMode="auto">
          <a:xfrm rot="8207395">
            <a:off x="5395913" y="4837113"/>
            <a:ext cx="544512" cy="525462"/>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9438" name="Line 47"/>
          <p:cNvSpPr>
            <a:spLocks noChangeShapeType="1"/>
          </p:cNvSpPr>
          <p:nvPr/>
        </p:nvSpPr>
        <p:spPr bwMode="auto">
          <a:xfrm rot="2807395">
            <a:off x="5799138" y="2978150"/>
            <a:ext cx="558800" cy="514350"/>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9439" name="Line 48"/>
          <p:cNvSpPr>
            <a:spLocks noChangeShapeType="1"/>
          </p:cNvSpPr>
          <p:nvPr/>
        </p:nvSpPr>
        <p:spPr bwMode="auto">
          <a:xfrm flipH="1">
            <a:off x="4532313" y="2814638"/>
            <a:ext cx="766762" cy="777875"/>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9440" name="Line 49"/>
          <p:cNvSpPr>
            <a:spLocks noChangeShapeType="1"/>
          </p:cNvSpPr>
          <p:nvPr/>
        </p:nvSpPr>
        <p:spPr bwMode="auto">
          <a:xfrm flipH="1">
            <a:off x="5302250" y="2084388"/>
            <a:ext cx="738188" cy="750887"/>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9441" name="Line 50"/>
          <p:cNvSpPr>
            <a:spLocks noChangeShapeType="1"/>
          </p:cNvSpPr>
          <p:nvPr/>
        </p:nvSpPr>
        <p:spPr bwMode="auto">
          <a:xfrm flipH="1">
            <a:off x="5322888" y="3595688"/>
            <a:ext cx="755650" cy="758825"/>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9442" name="Line 51"/>
          <p:cNvSpPr>
            <a:spLocks noChangeShapeType="1"/>
          </p:cNvSpPr>
          <p:nvPr/>
        </p:nvSpPr>
        <p:spPr bwMode="auto">
          <a:xfrm rot="2807395">
            <a:off x="5031582" y="4466431"/>
            <a:ext cx="533400" cy="500063"/>
          </a:xfrm>
          <a:prstGeom prst="line">
            <a:avLst/>
          </a:prstGeom>
          <a:noFill/>
          <a:ln w="285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9443" name="Line 77"/>
          <p:cNvSpPr>
            <a:spLocks noChangeShapeType="1"/>
          </p:cNvSpPr>
          <p:nvPr/>
        </p:nvSpPr>
        <p:spPr bwMode="auto">
          <a:xfrm>
            <a:off x="5273675" y="5076825"/>
            <a:ext cx="4763" cy="631825"/>
          </a:xfrm>
          <a:prstGeom prst="line">
            <a:avLst/>
          </a:prstGeom>
          <a:noFill/>
          <a:ln w="57150">
            <a:solidFill>
              <a:srgbClr val="FF0000"/>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9444" name="Line 79"/>
          <p:cNvSpPr>
            <a:spLocks noChangeShapeType="1"/>
          </p:cNvSpPr>
          <p:nvPr/>
        </p:nvSpPr>
        <p:spPr bwMode="auto">
          <a:xfrm rot="2807395">
            <a:off x="5045075" y="4465638"/>
            <a:ext cx="503237" cy="484188"/>
          </a:xfrm>
          <a:prstGeom prst="line">
            <a:avLst/>
          </a:prstGeom>
          <a:noFill/>
          <a:ln w="57150">
            <a:solidFill>
              <a:srgbClr val="FF0000"/>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9445" name="Line 79"/>
          <p:cNvSpPr>
            <a:spLocks noChangeShapeType="1"/>
          </p:cNvSpPr>
          <p:nvPr/>
        </p:nvSpPr>
        <p:spPr bwMode="auto">
          <a:xfrm rot="2807395" flipV="1">
            <a:off x="4407693" y="3961607"/>
            <a:ext cx="1027113" cy="12700"/>
          </a:xfrm>
          <a:prstGeom prst="line">
            <a:avLst/>
          </a:prstGeom>
          <a:noFill/>
          <a:ln w="57150">
            <a:solidFill>
              <a:srgbClr val="FF0000"/>
            </a:solidFill>
            <a:round/>
            <a:headEnd type="oval" w="sm" len="sm"/>
            <a:tailEnd type="oval" w="sm" len="sm"/>
          </a:ln>
          <a:extLst>
            <a:ext uri="{909E8E84-426E-40DD-AFC4-6F175D3DCCD1}">
              <a14:hiddenFill xmlns:a14="http://schemas.microsoft.com/office/drawing/2010/main">
                <a:noFill/>
              </a14:hiddenFill>
            </a:ext>
          </a:extLst>
        </p:spPr>
        <p:txBody>
          <a:bodyPr wrap="none" anchor="ctr"/>
          <a:lstStyle/>
          <a:p>
            <a:pPr algn="l"/>
            <a:endParaRPr kumimoji="0" lang="en-US" sz="2400" smtClean="0">
              <a:solidFill>
                <a:srgbClr val="000000"/>
              </a:solidFill>
              <a:latin typeface="Times New Roman"/>
            </a:endParaRPr>
          </a:p>
        </p:txBody>
      </p:sp>
      <p:sp>
        <p:nvSpPr>
          <p:cNvPr id="59446" name="Freeform 3"/>
          <p:cNvSpPr>
            <a:spLocks/>
          </p:cNvSpPr>
          <p:nvPr/>
        </p:nvSpPr>
        <p:spPr bwMode="auto">
          <a:xfrm>
            <a:off x="2601913" y="1719263"/>
            <a:ext cx="3889375" cy="3838575"/>
          </a:xfrm>
          <a:custGeom>
            <a:avLst/>
            <a:gdLst>
              <a:gd name="T0" fmla="*/ 3186827 w 10000"/>
              <a:gd name="T1" fmla="*/ 3772430 h 10000"/>
              <a:gd name="T2" fmla="*/ 2333428 w 10000"/>
              <a:gd name="T3" fmla="*/ 3763601 h 10000"/>
              <a:gd name="T4" fmla="*/ 1577271 w 10000"/>
              <a:gd name="T5" fmla="*/ 3762834 h 10000"/>
              <a:gd name="T6" fmla="*/ 1541875 w 10000"/>
              <a:gd name="T7" fmla="*/ 2327637 h 10000"/>
              <a:gd name="T8" fmla="*/ 794665 w 10000"/>
              <a:gd name="T9" fmla="*/ 2266989 h 10000"/>
              <a:gd name="T10" fmla="*/ 802833 w 10000"/>
              <a:gd name="T11" fmla="*/ 1530006 h 10000"/>
              <a:gd name="T12" fmla="*/ 42787 w 10000"/>
              <a:gd name="T13" fmla="*/ 1532693 h 10000"/>
              <a:gd name="T14" fmla="*/ 8557 w 10000"/>
              <a:gd name="T15" fmla="*/ 33778 h 10000"/>
              <a:gd name="T16" fmla="*/ 1086003 w 10000"/>
              <a:gd name="T17" fmla="*/ 12667 h 10000"/>
              <a:gd name="T18" fmla="*/ 2069707 w 10000"/>
              <a:gd name="T19" fmla="*/ 0 h 10000"/>
              <a:gd name="T20" fmla="*/ 3103976 w 10000"/>
              <a:gd name="T21" fmla="*/ 768 h 10000"/>
              <a:gd name="T22" fmla="*/ 3886194 w 10000"/>
              <a:gd name="T23" fmla="*/ 13051 h 10000"/>
              <a:gd name="T24" fmla="*/ 3867524 w 10000"/>
              <a:gd name="T25" fmla="*/ 796862 h 10000"/>
              <a:gd name="T26" fmla="*/ 3878415 w 10000"/>
              <a:gd name="T27" fmla="*/ 2259312 h 10000"/>
              <a:gd name="T28" fmla="*/ 3846519 w 10000"/>
              <a:gd name="T29" fmla="*/ 3348281 h 10000"/>
              <a:gd name="T30" fmla="*/ 3864412 w 10000"/>
              <a:gd name="T31" fmla="*/ 3772430 h 10000"/>
              <a:gd name="T32" fmla="*/ 3699489 w 10000"/>
              <a:gd name="T33" fmla="*/ 3751318 h 10000"/>
              <a:gd name="T34" fmla="*/ 3296906 w 10000"/>
              <a:gd name="T35" fmla="*/ 3772430 h 10000"/>
              <a:gd name="T36" fmla="*/ 3186827 w 10000"/>
              <a:gd name="T37" fmla="*/ 3772430 h 100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000" h="10000">
                <a:moveTo>
                  <a:pt x="8193" y="9828"/>
                </a:moveTo>
                <a:lnTo>
                  <a:pt x="5999" y="9805"/>
                </a:lnTo>
                <a:cubicBezTo>
                  <a:pt x="5309" y="9801"/>
                  <a:pt x="4819" y="9963"/>
                  <a:pt x="4055" y="9803"/>
                </a:cubicBezTo>
                <a:cubicBezTo>
                  <a:pt x="3945" y="9146"/>
                  <a:pt x="4038" y="6779"/>
                  <a:pt x="3964" y="6064"/>
                </a:cubicBezTo>
                <a:cubicBezTo>
                  <a:pt x="3433" y="5845"/>
                  <a:pt x="3395" y="5998"/>
                  <a:pt x="2043" y="5906"/>
                </a:cubicBezTo>
                <a:cubicBezTo>
                  <a:pt x="1930" y="5320"/>
                  <a:pt x="2089" y="4449"/>
                  <a:pt x="2064" y="3986"/>
                </a:cubicBezTo>
                <a:cubicBezTo>
                  <a:pt x="1824" y="3722"/>
                  <a:pt x="776" y="4080"/>
                  <a:pt x="110" y="3993"/>
                </a:cubicBezTo>
                <a:cubicBezTo>
                  <a:pt x="161" y="3278"/>
                  <a:pt x="0" y="1179"/>
                  <a:pt x="22" y="88"/>
                </a:cubicBezTo>
                <a:cubicBezTo>
                  <a:pt x="895" y="89"/>
                  <a:pt x="1909" y="49"/>
                  <a:pt x="2792" y="33"/>
                </a:cubicBezTo>
                <a:lnTo>
                  <a:pt x="5321" y="0"/>
                </a:lnTo>
                <a:lnTo>
                  <a:pt x="7980" y="2"/>
                </a:lnTo>
                <a:lnTo>
                  <a:pt x="9991" y="34"/>
                </a:lnTo>
                <a:cubicBezTo>
                  <a:pt x="9992" y="711"/>
                  <a:pt x="9947" y="1101"/>
                  <a:pt x="9943" y="2076"/>
                </a:cubicBezTo>
                <a:cubicBezTo>
                  <a:pt x="9940" y="3051"/>
                  <a:pt x="9980" y="4778"/>
                  <a:pt x="9971" y="5886"/>
                </a:cubicBezTo>
                <a:cubicBezTo>
                  <a:pt x="9962" y="6994"/>
                  <a:pt x="9895" y="8066"/>
                  <a:pt x="9889" y="8723"/>
                </a:cubicBezTo>
                <a:cubicBezTo>
                  <a:pt x="9882" y="9379"/>
                  <a:pt x="10000" y="9655"/>
                  <a:pt x="9935" y="9828"/>
                </a:cubicBezTo>
                <a:cubicBezTo>
                  <a:pt x="9871" y="10000"/>
                  <a:pt x="9753" y="9773"/>
                  <a:pt x="9511" y="9773"/>
                </a:cubicBezTo>
                <a:cubicBezTo>
                  <a:pt x="9271" y="9773"/>
                  <a:pt x="8694" y="9820"/>
                  <a:pt x="8476" y="9828"/>
                </a:cubicBezTo>
                <a:cubicBezTo>
                  <a:pt x="8258" y="9835"/>
                  <a:pt x="8606" y="9832"/>
                  <a:pt x="8193" y="9828"/>
                </a:cubicBezTo>
                <a:close/>
              </a:path>
            </a:pathLst>
          </a:custGeom>
          <a:noFill/>
          <a:ln w="57150">
            <a:solidFill>
              <a:srgbClr val="FF99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l"/>
            <a:endParaRPr kumimoji="0" lang="en-US" sz="2400" smtClean="0">
              <a:solidFill>
                <a:srgbClr val="000000"/>
              </a:solidFill>
              <a:latin typeface="Times New Roman"/>
            </a:endParaRPr>
          </a:p>
        </p:txBody>
      </p:sp>
    </p:spTree>
    <p:extLst>
      <p:ext uri="{BB962C8B-B14F-4D97-AF65-F5344CB8AC3E}">
        <p14:creationId xmlns:p14="http://schemas.microsoft.com/office/powerpoint/2010/main" val="37595304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1023116"/>
            <a:ext cx="8039100"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85800" y="0"/>
            <a:ext cx="7772400" cy="1143000"/>
          </a:xfrm>
        </p:spPr>
        <p:txBody>
          <a:bodyPr/>
          <a:lstStyle/>
          <a:p>
            <a:r>
              <a:rPr lang="en-US" dirty="0" smtClean="0"/>
              <a:t>Watershed and Stream Grids</a:t>
            </a:r>
            <a:endParaRPr lang="en-US" dirty="0"/>
          </a:p>
        </p:txBody>
      </p:sp>
    </p:spTree>
    <p:extLst>
      <p:ext uri="{BB962C8B-B14F-4D97-AF65-F5344CB8AC3E}">
        <p14:creationId xmlns:p14="http://schemas.microsoft.com/office/powerpoint/2010/main" val="31173176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dirty="0" smtClean="0"/>
              <a:t>DEM Delineated Catchments and Stream Networks</a:t>
            </a:r>
          </a:p>
        </p:txBody>
      </p:sp>
      <p:sp>
        <p:nvSpPr>
          <p:cNvPr id="88067" name="Rectangle 3"/>
          <p:cNvSpPr>
            <a:spLocks noGrp="1" noChangeArrowheads="1"/>
          </p:cNvSpPr>
          <p:nvPr>
            <p:ph type="body" sz="half" idx="1"/>
          </p:nvPr>
        </p:nvSpPr>
        <p:spPr>
          <a:xfrm>
            <a:off x="551795" y="1710562"/>
            <a:ext cx="4038600" cy="4706007"/>
          </a:xfrm>
        </p:spPr>
        <p:txBody>
          <a:bodyPr/>
          <a:lstStyle/>
          <a:p>
            <a:pPr eaLnBrk="1" hangingPunct="1"/>
            <a:r>
              <a:rPr lang="en-US" dirty="0" smtClean="0"/>
              <a:t>For every stream segment, there is a corresponding </a:t>
            </a:r>
            <a:r>
              <a:rPr lang="en-US" dirty="0" smtClean="0">
                <a:solidFill>
                  <a:srgbClr val="FF0000"/>
                </a:solidFill>
              </a:rPr>
              <a:t>catchment</a:t>
            </a:r>
          </a:p>
          <a:p>
            <a:pPr eaLnBrk="1" hangingPunct="1"/>
            <a:r>
              <a:rPr lang="en-US" dirty="0" smtClean="0"/>
              <a:t>Catchments are a </a:t>
            </a:r>
            <a:r>
              <a:rPr lang="en-US" dirty="0" smtClean="0">
                <a:solidFill>
                  <a:srgbClr val="FF0000"/>
                </a:solidFill>
              </a:rPr>
              <a:t>tessellation</a:t>
            </a:r>
            <a:r>
              <a:rPr lang="en-US" dirty="0" smtClean="0"/>
              <a:t> of the landscape </a:t>
            </a:r>
          </a:p>
          <a:p>
            <a:pPr eaLnBrk="1" hangingPunct="1"/>
            <a:r>
              <a:rPr lang="en-US" dirty="0" smtClean="0"/>
              <a:t>Based on the </a:t>
            </a:r>
            <a:r>
              <a:rPr lang="en-US" dirty="0" smtClean="0">
                <a:solidFill>
                  <a:srgbClr val="FF0000"/>
                </a:solidFill>
              </a:rPr>
              <a:t>D8 flow direction</a:t>
            </a:r>
            <a:r>
              <a:rPr lang="en-US" dirty="0" smtClean="0"/>
              <a:t> model</a:t>
            </a:r>
            <a:endParaRPr lang="en-US" dirty="0" smtClean="0">
              <a:solidFill>
                <a:srgbClr val="FF3300"/>
              </a:solidFill>
            </a:endParaRPr>
          </a:p>
          <a:p>
            <a:pPr eaLnBrk="1" hangingPunct="1"/>
            <a:endParaRPr lang="en-US" dirty="0" smtClean="0"/>
          </a:p>
        </p:txBody>
      </p:sp>
      <p:pic>
        <p:nvPicPr>
          <p:cNvPr id="88068" name="Picture 4" descr="ex4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a:xfrm>
            <a:off x="5098678" y="1597213"/>
            <a:ext cx="2799846" cy="4974346"/>
          </a:xfrm>
          <a:noFill/>
        </p:spPr>
      </p:pic>
    </p:spTree>
    <p:extLst>
      <p:ext uri="{BB962C8B-B14F-4D97-AF65-F5344CB8AC3E}">
        <p14:creationId xmlns:p14="http://schemas.microsoft.com/office/powerpoint/2010/main" val="21078055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rotWithShape="1">
          <a:blip r:embed="rId2"/>
          <a:srcRect l="40444" t="25706" r="2680" b="11784"/>
          <a:stretch/>
        </p:blipFill>
        <p:spPr>
          <a:xfrm>
            <a:off x="1824222" y="886691"/>
            <a:ext cx="5394002" cy="4140292"/>
          </a:xfrm>
          <a:prstGeom prst="rect">
            <a:avLst/>
          </a:prstGeom>
        </p:spPr>
      </p:pic>
      <p:sp>
        <p:nvSpPr>
          <p:cNvPr id="5" name="Title 4"/>
          <p:cNvSpPr>
            <a:spLocks noGrp="1"/>
          </p:cNvSpPr>
          <p:nvPr>
            <p:ph type="title"/>
          </p:nvPr>
        </p:nvSpPr>
        <p:spPr>
          <a:xfrm>
            <a:off x="457200" y="274638"/>
            <a:ext cx="8229600" cy="681326"/>
          </a:xfrm>
        </p:spPr>
        <p:txBody>
          <a:bodyPr/>
          <a:lstStyle/>
          <a:p>
            <a:r>
              <a:rPr lang="en-US" dirty="0" smtClean="0"/>
              <a:t>Edge contamination</a:t>
            </a:r>
            <a:endParaRPr lang="en-US" dirty="0"/>
          </a:p>
        </p:txBody>
      </p:sp>
      <p:sp>
        <p:nvSpPr>
          <p:cNvPr id="7" name="TextBox 6"/>
          <p:cNvSpPr txBox="1"/>
          <p:nvPr/>
        </p:nvSpPr>
        <p:spPr>
          <a:xfrm>
            <a:off x="55420" y="5053652"/>
            <a:ext cx="8908473" cy="1477328"/>
          </a:xfrm>
          <a:prstGeom prst="rect">
            <a:avLst/>
          </a:prstGeom>
          <a:noFill/>
        </p:spPr>
        <p:txBody>
          <a:bodyPr wrap="square" rtlCol="0">
            <a:spAutoFit/>
          </a:bodyPr>
          <a:lstStyle/>
          <a:p>
            <a:pPr algn="l" eaLnBrk="1" fontAlgn="auto" hangingPunct="1">
              <a:spcBef>
                <a:spcPts val="0"/>
              </a:spcBef>
              <a:spcAft>
                <a:spcPts val="0"/>
              </a:spcAft>
            </a:pPr>
            <a:r>
              <a:rPr kumimoji="0" lang="en-US" sz="1800" dirty="0" smtClean="0">
                <a:solidFill>
                  <a:prstClr val="black"/>
                </a:solidFill>
                <a:latin typeface="Calibri"/>
              </a:rPr>
              <a:t>Edge contamination arises due to </a:t>
            </a:r>
            <a:r>
              <a:rPr kumimoji="0" lang="en-US" sz="1800" dirty="0">
                <a:solidFill>
                  <a:prstClr val="black"/>
                </a:solidFill>
                <a:latin typeface="Calibri"/>
              </a:rPr>
              <a:t>the possibility that a contributing area value may be underestimated due to grid cells outside of the domain not being counted. This occurs when drainage is inwards from the boundaries or areas with no data </a:t>
            </a:r>
            <a:r>
              <a:rPr kumimoji="0" lang="en-US" sz="1800" dirty="0" smtClean="0">
                <a:solidFill>
                  <a:prstClr val="black"/>
                </a:solidFill>
                <a:latin typeface="Calibri"/>
              </a:rPr>
              <a:t>values. </a:t>
            </a:r>
            <a:r>
              <a:rPr kumimoji="0" lang="en-US" sz="1800" dirty="0">
                <a:solidFill>
                  <a:prstClr val="black"/>
                </a:solidFill>
                <a:latin typeface="Calibri"/>
              </a:rPr>
              <a:t>The algorithm recognizes this and reports "no data" </a:t>
            </a:r>
            <a:r>
              <a:rPr kumimoji="0" lang="en-US" sz="1800" dirty="0" smtClean="0">
                <a:solidFill>
                  <a:prstClr val="black"/>
                </a:solidFill>
                <a:latin typeface="Calibri"/>
              </a:rPr>
              <a:t>resulting in streaks </a:t>
            </a:r>
            <a:r>
              <a:rPr kumimoji="0" lang="en-US" sz="1800" dirty="0">
                <a:solidFill>
                  <a:prstClr val="black"/>
                </a:solidFill>
                <a:latin typeface="Calibri"/>
              </a:rPr>
              <a:t>of "no data" values extending inwards from boundaries along flow paths that enter the domain at a boundary. </a:t>
            </a:r>
          </a:p>
        </p:txBody>
      </p:sp>
    </p:spTree>
    <p:extLst>
      <p:ext uri="{BB962C8B-B14F-4D97-AF65-F5344CB8AC3E}">
        <p14:creationId xmlns:p14="http://schemas.microsoft.com/office/powerpoint/2010/main" val="15120253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125" name="Picture 3"/>
          <p:cNvPicPr>
            <a:picLocks noChangeAspect="1" noChangeArrowheads="1"/>
          </p:cNvPicPr>
          <p:nvPr/>
        </p:nvPicPr>
        <p:blipFill>
          <a:blip r:embed="rId5" cstate="print"/>
          <a:srcRect l="22585" t="12445" r="15028" b="27960"/>
          <a:stretch>
            <a:fillRect/>
          </a:stretch>
        </p:blipFill>
        <p:spPr bwMode="auto">
          <a:xfrm>
            <a:off x="1800225" y="862013"/>
            <a:ext cx="4705350" cy="2987675"/>
          </a:xfrm>
          <a:prstGeom prst="rect">
            <a:avLst/>
          </a:prstGeom>
          <a:noFill/>
          <a:ln w="9525">
            <a:noFill/>
            <a:miter lim="800000"/>
            <a:headEnd/>
            <a:tailEnd/>
          </a:ln>
        </p:spPr>
      </p:pic>
      <p:grpSp>
        <p:nvGrpSpPr>
          <p:cNvPr id="5126" name="Group 56"/>
          <p:cNvGrpSpPr>
            <a:grpSpLocks/>
          </p:cNvGrpSpPr>
          <p:nvPr/>
        </p:nvGrpSpPr>
        <p:grpSpPr bwMode="auto">
          <a:xfrm flipV="1">
            <a:off x="1817688" y="847725"/>
            <a:ext cx="4686300" cy="3041650"/>
            <a:chOff x="1586" y="636"/>
            <a:chExt cx="2952" cy="3201"/>
          </a:xfrm>
        </p:grpSpPr>
        <p:sp>
          <p:nvSpPr>
            <p:cNvPr id="5167" name="Line 4"/>
            <p:cNvSpPr>
              <a:spLocks noChangeAspect="1" noChangeShapeType="1"/>
            </p:cNvSpPr>
            <p:nvPr/>
          </p:nvSpPr>
          <p:spPr bwMode="auto">
            <a:xfrm>
              <a:off x="2657" y="646"/>
              <a:ext cx="0" cy="3170"/>
            </a:xfrm>
            <a:prstGeom prst="line">
              <a:avLst/>
            </a:prstGeom>
            <a:noFill/>
            <a:ln w="9525">
              <a:solidFill>
                <a:schemeClr val="bg2"/>
              </a:solidFill>
              <a:round/>
              <a:headEnd/>
              <a:tailEnd/>
            </a:ln>
          </p:spPr>
          <p:txBody>
            <a:bodyPr wrap="none" anchor="ctr"/>
            <a:lstStyle/>
            <a:p>
              <a:endParaRPr lang="en-US">
                <a:solidFill>
                  <a:srgbClr val="808080"/>
                </a:solidFill>
              </a:endParaRPr>
            </a:p>
          </p:txBody>
        </p:sp>
        <p:sp>
          <p:nvSpPr>
            <p:cNvPr id="5168" name="Line 5"/>
            <p:cNvSpPr>
              <a:spLocks noChangeAspect="1" noChangeShapeType="1"/>
            </p:cNvSpPr>
            <p:nvPr/>
          </p:nvSpPr>
          <p:spPr bwMode="auto">
            <a:xfrm>
              <a:off x="2927" y="646"/>
              <a:ext cx="0" cy="3170"/>
            </a:xfrm>
            <a:prstGeom prst="line">
              <a:avLst/>
            </a:prstGeom>
            <a:noFill/>
            <a:ln w="9525">
              <a:solidFill>
                <a:schemeClr val="bg2"/>
              </a:solidFill>
              <a:round/>
              <a:headEnd/>
              <a:tailEnd/>
            </a:ln>
          </p:spPr>
          <p:txBody>
            <a:bodyPr wrap="none" anchor="ctr"/>
            <a:lstStyle/>
            <a:p>
              <a:endParaRPr lang="en-US">
                <a:solidFill>
                  <a:srgbClr val="808080"/>
                </a:solidFill>
              </a:endParaRPr>
            </a:p>
          </p:txBody>
        </p:sp>
        <p:sp>
          <p:nvSpPr>
            <p:cNvPr id="5169" name="Line 6"/>
            <p:cNvSpPr>
              <a:spLocks noChangeAspect="1" noChangeShapeType="1"/>
            </p:cNvSpPr>
            <p:nvPr/>
          </p:nvSpPr>
          <p:spPr bwMode="auto">
            <a:xfrm>
              <a:off x="3187" y="657"/>
              <a:ext cx="0" cy="3170"/>
            </a:xfrm>
            <a:prstGeom prst="line">
              <a:avLst/>
            </a:prstGeom>
            <a:noFill/>
            <a:ln w="9525">
              <a:solidFill>
                <a:schemeClr val="bg2"/>
              </a:solidFill>
              <a:round/>
              <a:headEnd/>
              <a:tailEnd/>
            </a:ln>
          </p:spPr>
          <p:txBody>
            <a:bodyPr wrap="none" anchor="ctr"/>
            <a:lstStyle/>
            <a:p>
              <a:endParaRPr lang="en-US">
                <a:solidFill>
                  <a:srgbClr val="808080"/>
                </a:solidFill>
              </a:endParaRPr>
            </a:p>
          </p:txBody>
        </p:sp>
        <p:sp>
          <p:nvSpPr>
            <p:cNvPr id="5170" name="Line 7"/>
            <p:cNvSpPr>
              <a:spLocks noChangeAspect="1" noChangeShapeType="1"/>
            </p:cNvSpPr>
            <p:nvPr/>
          </p:nvSpPr>
          <p:spPr bwMode="auto">
            <a:xfrm>
              <a:off x="3457" y="657"/>
              <a:ext cx="0" cy="3170"/>
            </a:xfrm>
            <a:prstGeom prst="line">
              <a:avLst/>
            </a:prstGeom>
            <a:noFill/>
            <a:ln w="9525">
              <a:solidFill>
                <a:schemeClr val="bg2"/>
              </a:solidFill>
              <a:round/>
              <a:headEnd/>
              <a:tailEnd/>
            </a:ln>
          </p:spPr>
          <p:txBody>
            <a:bodyPr wrap="none" anchor="ctr"/>
            <a:lstStyle/>
            <a:p>
              <a:endParaRPr lang="en-US">
                <a:solidFill>
                  <a:srgbClr val="808080"/>
                </a:solidFill>
              </a:endParaRPr>
            </a:p>
          </p:txBody>
        </p:sp>
        <p:sp>
          <p:nvSpPr>
            <p:cNvPr id="5171" name="Line 8"/>
            <p:cNvSpPr>
              <a:spLocks noChangeAspect="1" noChangeShapeType="1"/>
            </p:cNvSpPr>
            <p:nvPr/>
          </p:nvSpPr>
          <p:spPr bwMode="auto">
            <a:xfrm>
              <a:off x="3738" y="657"/>
              <a:ext cx="0" cy="3170"/>
            </a:xfrm>
            <a:prstGeom prst="line">
              <a:avLst/>
            </a:prstGeom>
            <a:noFill/>
            <a:ln w="9525">
              <a:solidFill>
                <a:schemeClr val="bg2"/>
              </a:solidFill>
              <a:round/>
              <a:headEnd/>
              <a:tailEnd/>
            </a:ln>
          </p:spPr>
          <p:txBody>
            <a:bodyPr wrap="none" anchor="ctr"/>
            <a:lstStyle/>
            <a:p>
              <a:endParaRPr lang="en-US">
                <a:solidFill>
                  <a:srgbClr val="808080"/>
                </a:solidFill>
              </a:endParaRPr>
            </a:p>
          </p:txBody>
        </p:sp>
        <p:sp>
          <p:nvSpPr>
            <p:cNvPr id="5172" name="Line 9"/>
            <p:cNvSpPr>
              <a:spLocks noChangeAspect="1" noChangeShapeType="1"/>
            </p:cNvSpPr>
            <p:nvPr/>
          </p:nvSpPr>
          <p:spPr bwMode="auto">
            <a:xfrm>
              <a:off x="4008" y="657"/>
              <a:ext cx="0" cy="3170"/>
            </a:xfrm>
            <a:prstGeom prst="line">
              <a:avLst/>
            </a:prstGeom>
            <a:noFill/>
            <a:ln w="9525">
              <a:solidFill>
                <a:schemeClr val="bg2"/>
              </a:solidFill>
              <a:round/>
              <a:headEnd/>
              <a:tailEnd/>
            </a:ln>
          </p:spPr>
          <p:txBody>
            <a:bodyPr wrap="none" anchor="ctr"/>
            <a:lstStyle/>
            <a:p>
              <a:endParaRPr lang="en-US">
                <a:solidFill>
                  <a:srgbClr val="808080"/>
                </a:solidFill>
              </a:endParaRPr>
            </a:p>
          </p:txBody>
        </p:sp>
        <p:sp>
          <p:nvSpPr>
            <p:cNvPr id="5173" name="Line 10"/>
            <p:cNvSpPr>
              <a:spLocks noChangeAspect="1" noChangeShapeType="1"/>
            </p:cNvSpPr>
            <p:nvPr/>
          </p:nvSpPr>
          <p:spPr bwMode="auto">
            <a:xfrm>
              <a:off x="4268" y="667"/>
              <a:ext cx="0" cy="3170"/>
            </a:xfrm>
            <a:prstGeom prst="line">
              <a:avLst/>
            </a:prstGeom>
            <a:noFill/>
            <a:ln w="9525">
              <a:solidFill>
                <a:schemeClr val="bg2"/>
              </a:solidFill>
              <a:round/>
              <a:headEnd/>
              <a:tailEnd/>
            </a:ln>
          </p:spPr>
          <p:txBody>
            <a:bodyPr wrap="none" anchor="ctr"/>
            <a:lstStyle/>
            <a:p>
              <a:endParaRPr lang="en-US">
                <a:solidFill>
                  <a:srgbClr val="808080"/>
                </a:solidFill>
              </a:endParaRPr>
            </a:p>
          </p:txBody>
        </p:sp>
        <p:sp>
          <p:nvSpPr>
            <p:cNvPr id="5174" name="Line 11"/>
            <p:cNvSpPr>
              <a:spLocks noChangeAspect="1" noChangeShapeType="1"/>
            </p:cNvSpPr>
            <p:nvPr/>
          </p:nvSpPr>
          <p:spPr bwMode="auto">
            <a:xfrm>
              <a:off x="4538" y="667"/>
              <a:ext cx="0" cy="3170"/>
            </a:xfrm>
            <a:prstGeom prst="line">
              <a:avLst/>
            </a:prstGeom>
            <a:noFill/>
            <a:ln w="9525">
              <a:solidFill>
                <a:schemeClr val="bg2"/>
              </a:solidFill>
              <a:round/>
              <a:headEnd/>
              <a:tailEnd/>
            </a:ln>
          </p:spPr>
          <p:txBody>
            <a:bodyPr wrap="none" anchor="ctr"/>
            <a:lstStyle/>
            <a:p>
              <a:endParaRPr lang="en-US">
                <a:solidFill>
                  <a:srgbClr val="808080"/>
                </a:solidFill>
              </a:endParaRPr>
            </a:p>
          </p:txBody>
        </p:sp>
        <p:sp>
          <p:nvSpPr>
            <p:cNvPr id="5175" name="Line 12"/>
            <p:cNvSpPr>
              <a:spLocks noChangeAspect="1" noChangeShapeType="1"/>
            </p:cNvSpPr>
            <p:nvPr/>
          </p:nvSpPr>
          <p:spPr bwMode="auto">
            <a:xfrm>
              <a:off x="1586" y="636"/>
              <a:ext cx="0" cy="3170"/>
            </a:xfrm>
            <a:prstGeom prst="line">
              <a:avLst/>
            </a:prstGeom>
            <a:noFill/>
            <a:ln w="9525">
              <a:solidFill>
                <a:schemeClr val="bg2"/>
              </a:solidFill>
              <a:round/>
              <a:headEnd/>
              <a:tailEnd/>
            </a:ln>
          </p:spPr>
          <p:txBody>
            <a:bodyPr wrap="none" anchor="ctr"/>
            <a:lstStyle/>
            <a:p>
              <a:endParaRPr lang="en-US">
                <a:solidFill>
                  <a:srgbClr val="808080"/>
                </a:solidFill>
              </a:endParaRPr>
            </a:p>
          </p:txBody>
        </p:sp>
        <p:sp>
          <p:nvSpPr>
            <p:cNvPr id="5176" name="Line 13"/>
            <p:cNvSpPr>
              <a:spLocks noChangeAspect="1" noChangeShapeType="1"/>
            </p:cNvSpPr>
            <p:nvPr/>
          </p:nvSpPr>
          <p:spPr bwMode="auto">
            <a:xfrm>
              <a:off x="1856" y="636"/>
              <a:ext cx="0" cy="3170"/>
            </a:xfrm>
            <a:prstGeom prst="line">
              <a:avLst/>
            </a:prstGeom>
            <a:noFill/>
            <a:ln w="9525">
              <a:solidFill>
                <a:schemeClr val="bg2"/>
              </a:solidFill>
              <a:round/>
              <a:headEnd/>
              <a:tailEnd/>
            </a:ln>
          </p:spPr>
          <p:txBody>
            <a:bodyPr wrap="none" anchor="ctr"/>
            <a:lstStyle/>
            <a:p>
              <a:endParaRPr lang="en-US">
                <a:solidFill>
                  <a:srgbClr val="808080"/>
                </a:solidFill>
              </a:endParaRPr>
            </a:p>
          </p:txBody>
        </p:sp>
        <p:sp>
          <p:nvSpPr>
            <p:cNvPr id="5177" name="Line 14"/>
            <p:cNvSpPr>
              <a:spLocks noChangeAspect="1" noChangeShapeType="1"/>
            </p:cNvSpPr>
            <p:nvPr/>
          </p:nvSpPr>
          <p:spPr bwMode="auto">
            <a:xfrm>
              <a:off x="2116" y="646"/>
              <a:ext cx="0" cy="3170"/>
            </a:xfrm>
            <a:prstGeom prst="line">
              <a:avLst/>
            </a:prstGeom>
            <a:noFill/>
            <a:ln w="9525">
              <a:solidFill>
                <a:schemeClr val="bg2"/>
              </a:solidFill>
              <a:round/>
              <a:headEnd/>
              <a:tailEnd/>
            </a:ln>
          </p:spPr>
          <p:txBody>
            <a:bodyPr wrap="none" anchor="ctr"/>
            <a:lstStyle/>
            <a:p>
              <a:endParaRPr lang="en-US">
                <a:solidFill>
                  <a:srgbClr val="808080"/>
                </a:solidFill>
              </a:endParaRPr>
            </a:p>
          </p:txBody>
        </p:sp>
        <p:sp>
          <p:nvSpPr>
            <p:cNvPr id="5178" name="Line 15"/>
            <p:cNvSpPr>
              <a:spLocks noChangeAspect="1" noChangeShapeType="1"/>
            </p:cNvSpPr>
            <p:nvPr/>
          </p:nvSpPr>
          <p:spPr bwMode="auto">
            <a:xfrm>
              <a:off x="2386" y="646"/>
              <a:ext cx="0" cy="3170"/>
            </a:xfrm>
            <a:prstGeom prst="line">
              <a:avLst/>
            </a:prstGeom>
            <a:noFill/>
            <a:ln w="9525">
              <a:solidFill>
                <a:schemeClr val="bg2"/>
              </a:solidFill>
              <a:round/>
              <a:headEnd/>
              <a:tailEnd/>
            </a:ln>
          </p:spPr>
          <p:txBody>
            <a:bodyPr wrap="none" anchor="ctr"/>
            <a:lstStyle/>
            <a:p>
              <a:endParaRPr lang="en-US">
                <a:solidFill>
                  <a:srgbClr val="808080"/>
                </a:solidFill>
              </a:endParaRPr>
            </a:p>
          </p:txBody>
        </p:sp>
      </p:grpSp>
      <p:grpSp>
        <p:nvGrpSpPr>
          <p:cNvPr id="5127" name="Group 63"/>
          <p:cNvGrpSpPr>
            <a:grpSpLocks/>
          </p:cNvGrpSpPr>
          <p:nvPr/>
        </p:nvGrpSpPr>
        <p:grpSpPr bwMode="auto">
          <a:xfrm flipV="1">
            <a:off x="1824038" y="866775"/>
            <a:ext cx="4700587" cy="2986088"/>
            <a:chOff x="708" y="938"/>
            <a:chExt cx="2961" cy="1881"/>
          </a:xfrm>
        </p:grpSpPr>
        <p:sp>
          <p:nvSpPr>
            <p:cNvPr id="5159" name="Line 22"/>
            <p:cNvSpPr>
              <a:spLocks noChangeAspect="1" noChangeShapeType="1"/>
            </p:cNvSpPr>
            <p:nvPr/>
          </p:nvSpPr>
          <p:spPr bwMode="auto">
            <a:xfrm>
              <a:off x="708" y="2819"/>
              <a:ext cx="2955" cy="0"/>
            </a:xfrm>
            <a:prstGeom prst="line">
              <a:avLst/>
            </a:prstGeom>
            <a:noFill/>
            <a:ln w="9525">
              <a:solidFill>
                <a:schemeClr val="bg2"/>
              </a:solidFill>
              <a:round/>
              <a:headEnd/>
              <a:tailEnd/>
            </a:ln>
          </p:spPr>
          <p:txBody>
            <a:bodyPr wrap="none" anchor="ctr"/>
            <a:lstStyle/>
            <a:p>
              <a:endParaRPr lang="en-US">
                <a:solidFill>
                  <a:srgbClr val="808080"/>
                </a:solidFill>
              </a:endParaRPr>
            </a:p>
          </p:txBody>
        </p:sp>
        <p:sp>
          <p:nvSpPr>
            <p:cNvPr id="5160" name="Line 23"/>
            <p:cNvSpPr>
              <a:spLocks noChangeAspect="1" noChangeShapeType="1"/>
            </p:cNvSpPr>
            <p:nvPr/>
          </p:nvSpPr>
          <p:spPr bwMode="auto">
            <a:xfrm>
              <a:off x="708" y="2549"/>
              <a:ext cx="2955" cy="0"/>
            </a:xfrm>
            <a:prstGeom prst="line">
              <a:avLst/>
            </a:prstGeom>
            <a:noFill/>
            <a:ln w="9525">
              <a:solidFill>
                <a:schemeClr val="bg2"/>
              </a:solidFill>
              <a:round/>
              <a:headEnd/>
              <a:tailEnd/>
            </a:ln>
          </p:spPr>
          <p:txBody>
            <a:bodyPr wrap="none" anchor="ctr"/>
            <a:lstStyle/>
            <a:p>
              <a:endParaRPr lang="en-US">
                <a:solidFill>
                  <a:srgbClr val="808080"/>
                </a:solidFill>
              </a:endParaRPr>
            </a:p>
          </p:txBody>
        </p:sp>
        <p:sp>
          <p:nvSpPr>
            <p:cNvPr id="5161" name="Line 24"/>
            <p:cNvSpPr>
              <a:spLocks noChangeAspect="1" noChangeShapeType="1"/>
            </p:cNvSpPr>
            <p:nvPr/>
          </p:nvSpPr>
          <p:spPr bwMode="auto">
            <a:xfrm>
              <a:off x="708" y="2279"/>
              <a:ext cx="2955" cy="0"/>
            </a:xfrm>
            <a:prstGeom prst="line">
              <a:avLst/>
            </a:prstGeom>
            <a:noFill/>
            <a:ln w="9525">
              <a:solidFill>
                <a:schemeClr val="bg2"/>
              </a:solidFill>
              <a:round/>
              <a:headEnd/>
              <a:tailEnd/>
            </a:ln>
          </p:spPr>
          <p:txBody>
            <a:bodyPr wrap="none" anchor="ctr"/>
            <a:lstStyle/>
            <a:p>
              <a:endParaRPr lang="en-US">
                <a:solidFill>
                  <a:srgbClr val="808080"/>
                </a:solidFill>
              </a:endParaRPr>
            </a:p>
          </p:txBody>
        </p:sp>
        <p:sp>
          <p:nvSpPr>
            <p:cNvPr id="5162" name="Line 25"/>
            <p:cNvSpPr>
              <a:spLocks noChangeAspect="1" noChangeShapeType="1"/>
            </p:cNvSpPr>
            <p:nvPr/>
          </p:nvSpPr>
          <p:spPr bwMode="auto">
            <a:xfrm>
              <a:off x="714" y="2009"/>
              <a:ext cx="2955" cy="0"/>
            </a:xfrm>
            <a:prstGeom prst="line">
              <a:avLst/>
            </a:prstGeom>
            <a:noFill/>
            <a:ln w="9525">
              <a:solidFill>
                <a:schemeClr val="bg2"/>
              </a:solidFill>
              <a:round/>
              <a:headEnd/>
              <a:tailEnd/>
            </a:ln>
          </p:spPr>
          <p:txBody>
            <a:bodyPr wrap="none" anchor="ctr"/>
            <a:lstStyle/>
            <a:p>
              <a:endParaRPr lang="en-US">
                <a:solidFill>
                  <a:srgbClr val="808080"/>
                </a:solidFill>
              </a:endParaRPr>
            </a:p>
          </p:txBody>
        </p:sp>
        <p:sp>
          <p:nvSpPr>
            <p:cNvPr id="5163" name="Line 27"/>
            <p:cNvSpPr>
              <a:spLocks noChangeAspect="1" noChangeShapeType="1"/>
            </p:cNvSpPr>
            <p:nvPr/>
          </p:nvSpPr>
          <p:spPr bwMode="auto">
            <a:xfrm>
              <a:off x="714" y="1479"/>
              <a:ext cx="2955" cy="0"/>
            </a:xfrm>
            <a:prstGeom prst="line">
              <a:avLst/>
            </a:prstGeom>
            <a:noFill/>
            <a:ln w="9525">
              <a:solidFill>
                <a:schemeClr val="bg2"/>
              </a:solidFill>
              <a:round/>
              <a:headEnd/>
              <a:tailEnd/>
            </a:ln>
          </p:spPr>
          <p:txBody>
            <a:bodyPr wrap="none" anchor="ctr"/>
            <a:lstStyle/>
            <a:p>
              <a:endParaRPr lang="en-US">
                <a:solidFill>
                  <a:srgbClr val="808080"/>
                </a:solidFill>
              </a:endParaRPr>
            </a:p>
          </p:txBody>
        </p:sp>
        <p:sp>
          <p:nvSpPr>
            <p:cNvPr id="5164" name="Line 28"/>
            <p:cNvSpPr>
              <a:spLocks noChangeAspect="1" noChangeShapeType="1"/>
            </p:cNvSpPr>
            <p:nvPr/>
          </p:nvSpPr>
          <p:spPr bwMode="auto">
            <a:xfrm>
              <a:off x="714" y="1208"/>
              <a:ext cx="2955" cy="0"/>
            </a:xfrm>
            <a:prstGeom prst="line">
              <a:avLst/>
            </a:prstGeom>
            <a:noFill/>
            <a:ln w="9525">
              <a:solidFill>
                <a:schemeClr val="bg2"/>
              </a:solidFill>
              <a:round/>
              <a:headEnd/>
              <a:tailEnd/>
            </a:ln>
          </p:spPr>
          <p:txBody>
            <a:bodyPr wrap="none" anchor="ctr"/>
            <a:lstStyle/>
            <a:p>
              <a:endParaRPr lang="en-US">
                <a:solidFill>
                  <a:srgbClr val="808080"/>
                </a:solidFill>
              </a:endParaRPr>
            </a:p>
          </p:txBody>
        </p:sp>
        <p:sp>
          <p:nvSpPr>
            <p:cNvPr id="5165" name="Line 29"/>
            <p:cNvSpPr>
              <a:spLocks noChangeAspect="1" noChangeShapeType="1"/>
            </p:cNvSpPr>
            <p:nvPr/>
          </p:nvSpPr>
          <p:spPr bwMode="auto">
            <a:xfrm>
              <a:off x="714" y="938"/>
              <a:ext cx="2955" cy="0"/>
            </a:xfrm>
            <a:prstGeom prst="line">
              <a:avLst/>
            </a:prstGeom>
            <a:noFill/>
            <a:ln w="9525">
              <a:solidFill>
                <a:schemeClr val="bg2"/>
              </a:solidFill>
              <a:round/>
              <a:headEnd/>
              <a:tailEnd/>
            </a:ln>
          </p:spPr>
          <p:txBody>
            <a:bodyPr wrap="none" anchor="ctr"/>
            <a:lstStyle/>
            <a:p>
              <a:endParaRPr lang="en-US">
                <a:solidFill>
                  <a:srgbClr val="808080"/>
                </a:solidFill>
              </a:endParaRPr>
            </a:p>
          </p:txBody>
        </p:sp>
        <p:sp>
          <p:nvSpPr>
            <p:cNvPr id="5166" name="Line 31"/>
            <p:cNvSpPr>
              <a:spLocks noChangeAspect="1" noChangeShapeType="1"/>
            </p:cNvSpPr>
            <p:nvPr/>
          </p:nvSpPr>
          <p:spPr bwMode="auto">
            <a:xfrm>
              <a:off x="714" y="1738"/>
              <a:ext cx="2955" cy="0"/>
            </a:xfrm>
            <a:prstGeom prst="line">
              <a:avLst/>
            </a:prstGeom>
            <a:noFill/>
            <a:ln w="9525">
              <a:solidFill>
                <a:schemeClr val="bg2"/>
              </a:solidFill>
              <a:round/>
              <a:headEnd/>
              <a:tailEnd/>
            </a:ln>
          </p:spPr>
          <p:txBody>
            <a:bodyPr wrap="none" anchor="ctr"/>
            <a:lstStyle/>
            <a:p>
              <a:endParaRPr lang="en-US">
                <a:solidFill>
                  <a:srgbClr val="808080"/>
                </a:solidFill>
              </a:endParaRPr>
            </a:p>
          </p:txBody>
        </p:sp>
      </p:grpSp>
      <p:sp>
        <p:nvSpPr>
          <p:cNvPr id="5128" name="Line 35"/>
          <p:cNvSpPr>
            <a:spLocks noChangeAspect="1" noChangeShapeType="1"/>
          </p:cNvSpPr>
          <p:nvPr/>
        </p:nvSpPr>
        <p:spPr bwMode="auto">
          <a:xfrm flipV="1">
            <a:off x="4573588" y="1865313"/>
            <a:ext cx="0" cy="412750"/>
          </a:xfrm>
          <a:prstGeom prst="line">
            <a:avLst/>
          </a:prstGeom>
          <a:noFill/>
          <a:ln w="28575">
            <a:solidFill>
              <a:srgbClr val="003399"/>
            </a:solidFill>
            <a:round/>
            <a:headEnd/>
            <a:tailEnd type="triangle" w="med" len="med"/>
          </a:ln>
        </p:spPr>
        <p:txBody>
          <a:bodyPr wrap="none" anchor="ctr"/>
          <a:lstStyle/>
          <a:p>
            <a:endParaRPr lang="en-US">
              <a:solidFill>
                <a:srgbClr val="808080"/>
              </a:solidFill>
            </a:endParaRPr>
          </a:p>
        </p:txBody>
      </p:sp>
      <p:sp>
        <p:nvSpPr>
          <p:cNvPr id="5129" name="Freeform 36"/>
          <p:cNvSpPr>
            <a:spLocks noChangeAspect="1"/>
          </p:cNvSpPr>
          <p:nvPr/>
        </p:nvSpPr>
        <p:spPr bwMode="auto">
          <a:xfrm flipV="1">
            <a:off x="3219450" y="2017713"/>
            <a:ext cx="492125" cy="1141412"/>
          </a:xfrm>
          <a:custGeom>
            <a:avLst/>
            <a:gdLst>
              <a:gd name="T0" fmla="*/ 2147483647 w 310"/>
              <a:gd name="T1" fmla="*/ 0 h 719"/>
              <a:gd name="T2" fmla="*/ 0 w 310"/>
              <a:gd name="T3" fmla="*/ 2147483647 h 719"/>
              <a:gd name="T4" fmla="*/ 0 60000 65536"/>
              <a:gd name="T5" fmla="*/ 0 60000 65536"/>
              <a:gd name="T6" fmla="*/ 0 w 310"/>
              <a:gd name="T7" fmla="*/ 0 h 719"/>
              <a:gd name="T8" fmla="*/ 310 w 310"/>
              <a:gd name="T9" fmla="*/ 719 h 719"/>
            </a:gdLst>
            <a:ahLst/>
            <a:cxnLst>
              <a:cxn ang="T4">
                <a:pos x="T0" y="T1"/>
              </a:cxn>
              <a:cxn ang="T5">
                <a:pos x="T2" y="T3"/>
              </a:cxn>
            </a:cxnLst>
            <a:rect l="T6" t="T7" r="T8" b="T9"/>
            <a:pathLst>
              <a:path w="310" h="719">
                <a:moveTo>
                  <a:pt x="310" y="0"/>
                </a:moveTo>
                <a:lnTo>
                  <a:pt x="0" y="719"/>
                </a:lnTo>
              </a:path>
            </a:pathLst>
          </a:custGeom>
          <a:noFill/>
          <a:ln w="38100">
            <a:solidFill>
              <a:srgbClr val="FF0000"/>
            </a:solidFill>
            <a:round/>
            <a:headEnd/>
            <a:tailEnd type="triangle" w="med" len="med"/>
          </a:ln>
        </p:spPr>
        <p:txBody>
          <a:bodyPr wrap="none" anchor="ctr"/>
          <a:lstStyle/>
          <a:p>
            <a:endParaRPr lang="en-US">
              <a:solidFill>
                <a:srgbClr val="808080"/>
              </a:solidFill>
            </a:endParaRPr>
          </a:p>
        </p:txBody>
      </p:sp>
      <p:sp>
        <p:nvSpPr>
          <p:cNvPr id="5130" name="Text Box 37"/>
          <p:cNvSpPr txBox="1">
            <a:spLocks noChangeAspect="1" noChangeArrowheads="1"/>
          </p:cNvSpPr>
          <p:nvPr/>
        </p:nvSpPr>
        <p:spPr bwMode="auto">
          <a:xfrm>
            <a:off x="4489450" y="3133725"/>
            <a:ext cx="973138" cy="641350"/>
          </a:xfrm>
          <a:prstGeom prst="rect">
            <a:avLst/>
          </a:prstGeom>
          <a:noFill/>
          <a:ln w="9525">
            <a:noFill/>
            <a:miter lim="800000"/>
            <a:headEnd/>
            <a:tailEnd/>
          </a:ln>
        </p:spPr>
        <p:txBody>
          <a:bodyPr>
            <a:spAutoFit/>
          </a:bodyPr>
          <a:lstStyle/>
          <a:p>
            <a:pPr algn="l">
              <a:spcBef>
                <a:spcPct val="50000"/>
              </a:spcBef>
            </a:pPr>
            <a:r>
              <a:rPr kumimoji="0" lang="en-US" sz="3600" b="1">
                <a:solidFill>
                  <a:srgbClr val="003399"/>
                </a:solidFill>
              </a:rPr>
              <a:t>D</a:t>
            </a:r>
            <a:r>
              <a:rPr kumimoji="0" lang="en-US" sz="3600" b="1">
                <a:solidFill>
                  <a:srgbClr val="003399"/>
                </a:solidFill>
                <a:sym typeface="Symbol" pitchFamily="18" charset="2"/>
              </a:rPr>
              <a:t></a:t>
            </a:r>
          </a:p>
        </p:txBody>
      </p:sp>
      <p:sp>
        <p:nvSpPr>
          <p:cNvPr id="3082" name="Rectangle 38"/>
          <p:cNvSpPr>
            <a:spLocks noGrp="1" noChangeArrowheads="1"/>
          </p:cNvSpPr>
          <p:nvPr>
            <p:ph type="title"/>
          </p:nvPr>
        </p:nvSpPr>
        <p:spPr>
          <a:xfrm>
            <a:off x="644525" y="0"/>
            <a:ext cx="7772400" cy="752475"/>
          </a:xfrm>
        </p:spPr>
        <p:txBody>
          <a:bodyPr/>
          <a:lstStyle/>
          <a:p>
            <a:pPr eaLnBrk="1" hangingPunct="1">
              <a:defRPr/>
            </a:pPr>
            <a:r>
              <a:rPr lang="en-CA" sz="4000" b="1" kern="1200" dirty="0" smtClean="0">
                <a:solidFill>
                  <a:schemeClr val="tx1"/>
                </a:solidFill>
                <a:latin typeface="Calibri" pitchFamily="34" charset="0"/>
              </a:rPr>
              <a:t>Representation</a:t>
            </a:r>
            <a:r>
              <a:rPr lang="en-CA" sz="4000" b="1" dirty="0" smtClean="0">
                <a:solidFill>
                  <a:srgbClr val="003399"/>
                </a:solidFill>
                <a:latin typeface="Arial" pitchFamily="34" charset="0"/>
              </a:rPr>
              <a:t> </a:t>
            </a:r>
            <a:r>
              <a:rPr lang="en-CA" sz="4000" b="1" kern="1200" dirty="0" smtClean="0">
                <a:solidFill>
                  <a:schemeClr val="tx1"/>
                </a:solidFill>
                <a:latin typeface="Calibri" pitchFamily="34" charset="0"/>
              </a:rPr>
              <a:t>of Flow Field</a:t>
            </a:r>
            <a:endParaRPr lang="en-US" sz="4000" b="1" kern="1200" dirty="0" smtClean="0">
              <a:solidFill>
                <a:schemeClr val="tx1"/>
              </a:solidFill>
              <a:latin typeface="Calibri" pitchFamily="34" charset="0"/>
            </a:endParaRPr>
          </a:p>
        </p:txBody>
      </p:sp>
      <p:sp>
        <p:nvSpPr>
          <p:cNvPr id="5132" name="Line 42"/>
          <p:cNvSpPr>
            <a:spLocks noChangeAspect="1" noChangeShapeType="1"/>
          </p:cNvSpPr>
          <p:nvPr/>
        </p:nvSpPr>
        <p:spPr bwMode="auto">
          <a:xfrm flipH="1" flipV="1">
            <a:off x="4237038" y="1924050"/>
            <a:ext cx="328612" cy="355600"/>
          </a:xfrm>
          <a:prstGeom prst="line">
            <a:avLst/>
          </a:prstGeom>
          <a:noFill/>
          <a:ln w="28575">
            <a:solidFill>
              <a:srgbClr val="003399"/>
            </a:solidFill>
            <a:round/>
            <a:headEnd/>
            <a:tailEnd type="triangle" w="med" len="med"/>
          </a:ln>
        </p:spPr>
        <p:txBody>
          <a:bodyPr wrap="none" anchor="ctr"/>
          <a:lstStyle/>
          <a:p>
            <a:endParaRPr lang="en-US">
              <a:solidFill>
                <a:srgbClr val="808080"/>
              </a:solidFill>
            </a:endParaRPr>
          </a:p>
        </p:txBody>
      </p:sp>
      <p:sp>
        <p:nvSpPr>
          <p:cNvPr id="5133" name="Line 44"/>
          <p:cNvSpPr>
            <a:spLocks noChangeAspect="1" noChangeShapeType="1"/>
          </p:cNvSpPr>
          <p:nvPr/>
        </p:nvSpPr>
        <p:spPr bwMode="auto">
          <a:xfrm flipH="1" flipV="1">
            <a:off x="4675188" y="2371725"/>
            <a:ext cx="328612" cy="355600"/>
          </a:xfrm>
          <a:prstGeom prst="line">
            <a:avLst/>
          </a:prstGeom>
          <a:noFill/>
          <a:ln w="28575">
            <a:solidFill>
              <a:srgbClr val="003399"/>
            </a:solidFill>
            <a:round/>
            <a:headEnd/>
            <a:tailEnd type="triangle" w="med" len="med"/>
          </a:ln>
        </p:spPr>
        <p:txBody>
          <a:bodyPr wrap="none" anchor="ctr"/>
          <a:lstStyle/>
          <a:p>
            <a:endParaRPr lang="en-US">
              <a:solidFill>
                <a:srgbClr val="808080"/>
              </a:solidFill>
            </a:endParaRPr>
          </a:p>
        </p:txBody>
      </p:sp>
      <p:sp>
        <p:nvSpPr>
          <p:cNvPr id="5134" name="Line 45"/>
          <p:cNvSpPr>
            <a:spLocks noChangeAspect="1" noChangeShapeType="1"/>
          </p:cNvSpPr>
          <p:nvPr/>
        </p:nvSpPr>
        <p:spPr bwMode="auto">
          <a:xfrm flipV="1">
            <a:off x="5011738" y="2303463"/>
            <a:ext cx="0" cy="412750"/>
          </a:xfrm>
          <a:prstGeom prst="line">
            <a:avLst/>
          </a:prstGeom>
          <a:noFill/>
          <a:ln w="28575">
            <a:solidFill>
              <a:srgbClr val="003399"/>
            </a:solidFill>
            <a:round/>
            <a:headEnd/>
            <a:tailEnd type="triangle" w="med" len="med"/>
          </a:ln>
        </p:spPr>
        <p:txBody>
          <a:bodyPr wrap="none" anchor="ctr"/>
          <a:lstStyle/>
          <a:p>
            <a:endParaRPr lang="en-US">
              <a:solidFill>
                <a:srgbClr val="808080"/>
              </a:solidFill>
            </a:endParaRPr>
          </a:p>
        </p:txBody>
      </p:sp>
      <p:sp>
        <p:nvSpPr>
          <p:cNvPr id="5135" name="Line 46"/>
          <p:cNvSpPr>
            <a:spLocks noChangeAspect="1" noChangeShapeType="1"/>
          </p:cNvSpPr>
          <p:nvPr/>
        </p:nvSpPr>
        <p:spPr bwMode="auto">
          <a:xfrm flipH="1" flipV="1">
            <a:off x="4665663" y="2809875"/>
            <a:ext cx="328612" cy="355600"/>
          </a:xfrm>
          <a:prstGeom prst="line">
            <a:avLst/>
          </a:prstGeom>
          <a:noFill/>
          <a:ln w="28575">
            <a:solidFill>
              <a:srgbClr val="003399"/>
            </a:solidFill>
            <a:round/>
            <a:headEnd/>
            <a:tailEnd type="triangle" w="med" len="med"/>
          </a:ln>
        </p:spPr>
        <p:txBody>
          <a:bodyPr wrap="none" anchor="ctr"/>
          <a:lstStyle/>
          <a:p>
            <a:endParaRPr lang="en-US">
              <a:solidFill>
                <a:srgbClr val="808080"/>
              </a:solidFill>
            </a:endParaRPr>
          </a:p>
        </p:txBody>
      </p:sp>
      <p:sp>
        <p:nvSpPr>
          <p:cNvPr id="5136" name="Line 47"/>
          <p:cNvSpPr>
            <a:spLocks noChangeAspect="1" noChangeShapeType="1"/>
          </p:cNvSpPr>
          <p:nvPr/>
        </p:nvSpPr>
        <p:spPr bwMode="auto">
          <a:xfrm flipV="1">
            <a:off x="5002213" y="2751138"/>
            <a:ext cx="0" cy="412750"/>
          </a:xfrm>
          <a:prstGeom prst="line">
            <a:avLst/>
          </a:prstGeom>
          <a:noFill/>
          <a:ln w="28575">
            <a:solidFill>
              <a:srgbClr val="003399"/>
            </a:solidFill>
            <a:round/>
            <a:headEnd/>
            <a:tailEnd type="triangle" w="med" len="med"/>
          </a:ln>
        </p:spPr>
        <p:txBody>
          <a:bodyPr wrap="none" anchor="ctr"/>
          <a:lstStyle/>
          <a:p>
            <a:endParaRPr lang="en-US">
              <a:solidFill>
                <a:srgbClr val="808080"/>
              </a:solidFill>
            </a:endParaRPr>
          </a:p>
        </p:txBody>
      </p:sp>
      <p:sp>
        <p:nvSpPr>
          <p:cNvPr id="5137" name="Line 48"/>
          <p:cNvSpPr>
            <a:spLocks noChangeAspect="1" noChangeShapeType="1"/>
          </p:cNvSpPr>
          <p:nvPr/>
        </p:nvSpPr>
        <p:spPr bwMode="auto">
          <a:xfrm flipH="1" flipV="1">
            <a:off x="4675188" y="1924050"/>
            <a:ext cx="328612" cy="355600"/>
          </a:xfrm>
          <a:prstGeom prst="line">
            <a:avLst/>
          </a:prstGeom>
          <a:noFill/>
          <a:ln w="28575">
            <a:solidFill>
              <a:srgbClr val="003399"/>
            </a:solidFill>
            <a:round/>
            <a:headEnd/>
            <a:tailEnd type="triangle" w="med" len="med"/>
          </a:ln>
        </p:spPr>
        <p:txBody>
          <a:bodyPr wrap="none" anchor="ctr"/>
          <a:lstStyle/>
          <a:p>
            <a:endParaRPr lang="en-US">
              <a:solidFill>
                <a:srgbClr val="808080"/>
              </a:solidFill>
            </a:endParaRPr>
          </a:p>
        </p:txBody>
      </p:sp>
      <p:sp>
        <p:nvSpPr>
          <p:cNvPr id="5138" name="Line 49"/>
          <p:cNvSpPr>
            <a:spLocks noChangeAspect="1" noChangeShapeType="1"/>
          </p:cNvSpPr>
          <p:nvPr/>
        </p:nvSpPr>
        <p:spPr bwMode="auto">
          <a:xfrm flipV="1">
            <a:off x="5011738" y="1865313"/>
            <a:ext cx="0" cy="412750"/>
          </a:xfrm>
          <a:prstGeom prst="line">
            <a:avLst/>
          </a:prstGeom>
          <a:noFill/>
          <a:ln w="28575">
            <a:solidFill>
              <a:srgbClr val="003399"/>
            </a:solidFill>
            <a:round/>
            <a:headEnd/>
            <a:tailEnd type="triangle" w="med" len="med"/>
          </a:ln>
        </p:spPr>
        <p:txBody>
          <a:bodyPr wrap="none" anchor="ctr"/>
          <a:lstStyle/>
          <a:p>
            <a:endParaRPr lang="en-US">
              <a:solidFill>
                <a:srgbClr val="808080"/>
              </a:solidFill>
            </a:endParaRPr>
          </a:p>
        </p:txBody>
      </p:sp>
      <p:sp>
        <p:nvSpPr>
          <p:cNvPr id="5139" name="Line 52"/>
          <p:cNvSpPr>
            <a:spLocks noChangeAspect="1" noChangeShapeType="1"/>
          </p:cNvSpPr>
          <p:nvPr/>
        </p:nvSpPr>
        <p:spPr bwMode="auto">
          <a:xfrm flipH="1" flipV="1">
            <a:off x="4217988" y="2371725"/>
            <a:ext cx="328612" cy="355600"/>
          </a:xfrm>
          <a:prstGeom prst="line">
            <a:avLst/>
          </a:prstGeom>
          <a:noFill/>
          <a:ln w="28575">
            <a:solidFill>
              <a:srgbClr val="003399"/>
            </a:solidFill>
            <a:round/>
            <a:headEnd/>
            <a:tailEnd type="triangle" w="med" len="med"/>
          </a:ln>
        </p:spPr>
        <p:txBody>
          <a:bodyPr wrap="none" anchor="ctr"/>
          <a:lstStyle/>
          <a:p>
            <a:endParaRPr lang="en-US">
              <a:solidFill>
                <a:srgbClr val="808080"/>
              </a:solidFill>
            </a:endParaRPr>
          </a:p>
        </p:txBody>
      </p:sp>
      <p:sp>
        <p:nvSpPr>
          <p:cNvPr id="5140" name="Line 53"/>
          <p:cNvSpPr>
            <a:spLocks noChangeAspect="1" noChangeShapeType="1"/>
          </p:cNvSpPr>
          <p:nvPr/>
        </p:nvSpPr>
        <p:spPr bwMode="auto">
          <a:xfrm flipV="1">
            <a:off x="4573588" y="2322513"/>
            <a:ext cx="0" cy="412750"/>
          </a:xfrm>
          <a:prstGeom prst="line">
            <a:avLst/>
          </a:prstGeom>
          <a:noFill/>
          <a:ln w="28575">
            <a:solidFill>
              <a:srgbClr val="003399"/>
            </a:solidFill>
            <a:round/>
            <a:headEnd/>
            <a:tailEnd type="triangle" w="med" len="med"/>
          </a:ln>
        </p:spPr>
        <p:txBody>
          <a:bodyPr wrap="none" anchor="ctr"/>
          <a:lstStyle/>
          <a:p>
            <a:endParaRPr lang="en-US">
              <a:solidFill>
                <a:srgbClr val="808080"/>
              </a:solidFill>
            </a:endParaRPr>
          </a:p>
        </p:txBody>
      </p:sp>
      <p:sp>
        <p:nvSpPr>
          <p:cNvPr id="5141" name="Freeform 41"/>
          <p:cNvSpPr>
            <a:spLocks noChangeAspect="1"/>
          </p:cNvSpPr>
          <p:nvPr/>
        </p:nvSpPr>
        <p:spPr bwMode="auto">
          <a:xfrm flipV="1">
            <a:off x="4505325" y="1998663"/>
            <a:ext cx="492125" cy="1141412"/>
          </a:xfrm>
          <a:custGeom>
            <a:avLst/>
            <a:gdLst>
              <a:gd name="T0" fmla="*/ 2147483647 w 310"/>
              <a:gd name="T1" fmla="*/ 0 h 719"/>
              <a:gd name="T2" fmla="*/ 0 w 310"/>
              <a:gd name="T3" fmla="*/ 2147483647 h 719"/>
              <a:gd name="T4" fmla="*/ 0 60000 65536"/>
              <a:gd name="T5" fmla="*/ 0 60000 65536"/>
              <a:gd name="T6" fmla="*/ 0 w 310"/>
              <a:gd name="T7" fmla="*/ 0 h 719"/>
              <a:gd name="T8" fmla="*/ 310 w 310"/>
              <a:gd name="T9" fmla="*/ 719 h 719"/>
            </a:gdLst>
            <a:ahLst/>
            <a:cxnLst>
              <a:cxn ang="T4">
                <a:pos x="T0" y="T1"/>
              </a:cxn>
              <a:cxn ang="T5">
                <a:pos x="T2" y="T3"/>
              </a:cxn>
            </a:cxnLst>
            <a:rect l="T6" t="T7" r="T8" b="T9"/>
            <a:pathLst>
              <a:path w="310" h="719">
                <a:moveTo>
                  <a:pt x="310" y="0"/>
                </a:moveTo>
                <a:lnTo>
                  <a:pt x="0" y="719"/>
                </a:lnTo>
              </a:path>
            </a:pathLst>
          </a:custGeom>
          <a:noFill/>
          <a:ln w="38100">
            <a:solidFill>
              <a:srgbClr val="FF0000"/>
            </a:solidFill>
            <a:round/>
            <a:headEnd/>
            <a:tailEnd type="triangle" w="med" len="med"/>
          </a:ln>
        </p:spPr>
        <p:txBody>
          <a:bodyPr wrap="none" anchor="ctr"/>
          <a:lstStyle/>
          <a:p>
            <a:endParaRPr lang="en-US">
              <a:solidFill>
                <a:srgbClr val="808080"/>
              </a:solidFill>
            </a:endParaRPr>
          </a:p>
        </p:txBody>
      </p:sp>
      <p:sp>
        <p:nvSpPr>
          <p:cNvPr id="5142" name="Text Box 54"/>
          <p:cNvSpPr txBox="1">
            <a:spLocks noChangeAspect="1" noChangeArrowheads="1"/>
          </p:cNvSpPr>
          <p:nvPr/>
        </p:nvSpPr>
        <p:spPr bwMode="auto">
          <a:xfrm>
            <a:off x="3082925" y="3135313"/>
            <a:ext cx="973138" cy="641350"/>
          </a:xfrm>
          <a:prstGeom prst="rect">
            <a:avLst/>
          </a:prstGeom>
          <a:noFill/>
          <a:ln w="9525">
            <a:noFill/>
            <a:miter lim="800000"/>
            <a:headEnd/>
            <a:tailEnd/>
          </a:ln>
        </p:spPr>
        <p:txBody>
          <a:bodyPr>
            <a:spAutoFit/>
          </a:bodyPr>
          <a:lstStyle/>
          <a:p>
            <a:pPr algn="l">
              <a:spcBef>
                <a:spcPct val="50000"/>
              </a:spcBef>
            </a:pPr>
            <a:r>
              <a:rPr kumimoji="0" lang="en-US" sz="3600" b="1">
                <a:solidFill>
                  <a:srgbClr val="003399"/>
                </a:solidFill>
              </a:rPr>
              <a:t>D</a:t>
            </a:r>
            <a:r>
              <a:rPr kumimoji="0" lang="en-US" sz="3600" b="1">
                <a:solidFill>
                  <a:srgbClr val="003399"/>
                </a:solidFill>
                <a:sym typeface="Symbol" pitchFamily="18" charset="2"/>
              </a:rPr>
              <a:t>8</a:t>
            </a:r>
          </a:p>
        </p:txBody>
      </p:sp>
      <p:grpSp>
        <p:nvGrpSpPr>
          <p:cNvPr id="5143" name="Group 55"/>
          <p:cNvGrpSpPr>
            <a:grpSpLocks/>
          </p:cNvGrpSpPr>
          <p:nvPr/>
        </p:nvGrpSpPr>
        <p:grpSpPr bwMode="auto">
          <a:xfrm>
            <a:off x="954088" y="4057650"/>
            <a:ext cx="2808287" cy="2195513"/>
            <a:chOff x="855663" y="4057650"/>
            <a:chExt cx="3270250" cy="2555875"/>
          </a:xfrm>
        </p:grpSpPr>
        <p:pic>
          <p:nvPicPr>
            <p:cNvPr id="5157" name="Picture 58" descr="d8"/>
            <p:cNvPicPr>
              <a:picLocks noChangeAspect="1" noChangeArrowheads="1"/>
            </p:cNvPicPr>
            <p:nvPr/>
          </p:nvPicPr>
          <p:blipFill>
            <a:blip r:embed="rId6" cstate="print"/>
            <a:srcRect t="19861"/>
            <a:stretch>
              <a:fillRect/>
            </a:stretch>
          </p:blipFill>
          <p:spPr bwMode="auto">
            <a:xfrm>
              <a:off x="855663" y="4057650"/>
              <a:ext cx="3270250" cy="2555875"/>
            </a:xfrm>
            <a:prstGeom prst="rect">
              <a:avLst/>
            </a:prstGeom>
            <a:noFill/>
            <a:ln w="9525">
              <a:solidFill>
                <a:schemeClr val="tx1"/>
              </a:solidFill>
              <a:miter lim="800000"/>
              <a:headEnd/>
              <a:tailEnd/>
            </a:ln>
          </p:spPr>
        </p:pic>
        <p:sp>
          <p:nvSpPr>
            <p:cNvPr id="5158" name="Line 59"/>
            <p:cNvSpPr>
              <a:spLocks noChangeShapeType="1"/>
            </p:cNvSpPr>
            <p:nvPr/>
          </p:nvSpPr>
          <p:spPr bwMode="auto">
            <a:xfrm rot="5400000" flipV="1">
              <a:off x="1550988" y="4948238"/>
              <a:ext cx="1719262" cy="754062"/>
            </a:xfrm>
            <a:prstGeom prst="line">
              <a:avLst/>
            </a:prstGeom>
            <a:noFill/>
            <a:ln w="19050">
              <a:solidFill>
                <a:srgbClr val="FF3300"/>
              </a:solidFill>
              <a:round/>
              <a:headEnd type="triangle" w="med" len="med"/>
              <a:tailEnd/>
            </a:ln>
          </p:spPr>
          <p:txBody>
            <a:bodyPr/>
            <a:lstStyle/>
            <a:p>
              <a:endParaRPr lang="en-US">
                <a:solidFill>
                  <a:srgbClr val="808080"/>
                </a:solidFill>
              </a:endParaRPr>
            </a:p>
          </p:txBody>
        </p:sp>
      </p:grpSp>
      <p:sp>
        <p:nvSpPr>
          <p:cNvPr id="5144" name="Line 60"/>
          <p:cNvSpPr>
            <a:spLocks noChangeAspect="1" noChangeShapeType="1"/>
          </p:cNvSpPr>
          <p:nvPr/>
        </p:nvSpPr>
        <p:spPr bwMode="auto">
          <a:xfrm flipV="1">
            <a:off x="3735388" y="1884363"/>
            <a:ext cx="0" cy="412750"/>
          </a:xfrm>
          <a:prstGeom prst="line">
            <a:avLst/>
          </a:prstGeom>
          <a:noFill/>
          <a:ln w="28575">
            <a:solidFill>
              <a:srgbClr val="003399"/>
            </a:solidFill>
            <a:round/>
            <a:headEnd/>
            <a:tailEnd type="triangle" w="med" len="med"/>
          </a:ln>
        </p:spPr>
        <p:txBody>
          <a:bodyPr wrap="none" anchor="ctr"/>
          <a:lstStyle/>
          <a:p>
            <a:endParaRPr lang="en-US">
              <a:solidFill>
                <a:srgbClr val="808080"/>
              </a:solidFill>
            </a:endParaRPr>
          </a:p>
        </p:txBody>
      </p:sp>
      <p:sp>
        <p:nvSpPr>
          <p:cNvPr id="5145" name="Line 61"/>
          <p:cNvSpPr>
            <a:spLocks noChangeAspect="1" noChangeShapeType="1"/>
          </p:cNvSpPr>
          <p:nvPr/>
        </p:nvSpPr>
        <p:spPr bwMode="auto">
          <a:xfrm flipV="1">
            <a:off x="3735388" y="2322513"/>
            <a:ext cx="0" cy="412750"/>
          </a:xfrm>
          <a:prstGeom prst="line">
            <a:avLst/>
          </a:prstGeom>
          <a:noFill/>
          <a:ln w="28575">
            <a:solidFill>
              <a:srgbClr val="003399"/>
            </a:solidFill>
            <a:round/>
            <a:headEnd/>
            <a:tailEnd type="triangle" w="med" len="med"/>
          </a:ln>
        </p:spPr>
        <p:txBody>
          <a:bodyPr wrap="none" anchor="ctr"/>
          <a:lstStyle/>
          <a:p>
            <a:endParaRPr lang="en-US">
              <a:solidFill>
                <a:srgbClr val="808080"/>
              </a:solidFill>
            </a:endParaRPr>
          </a:p>
        </p:txBody>
      </p:sp>
      <p:sp>
        <p:nvSpPr>
          <p:cNvPr id="5146" name="Line 62"/>
          <p:cNvSpPr>
            <a:spLocks noChangeAspect="1" noChangeShapeType="1"/>
          </p:cNvSpPr>
          <p:nvPr/>
        </p:nvSpPr>
        <p:spPr bwMode="auto">
          <a:xfrm flipV="1">
            <a:off x="3725863" y="2770188"/>
            <a:ext cx="0" cy="412750"/>
          </a:xfrm>
          <a:prstGeom prst="line">
            <a:avLst/>
          </a:prstGeom>
          <a:noFill/>
          <a:ln w="28575">
            <a:solidFill>
              <a:srgbClr val="003399"/>
            </a:solidFill>
            <a:round/>
            <a:headEnd/>
            <a:tailEnd type="triangle" w="med" len="med"/>
          </a:ln>
        </p:spPr>
        <p:txBody>
          <a:bodyPr wrap="none" anchor="ctr"/>
          <a:lstStyle/>
          <a:p>
            <a:endParaRPr lang="en-US">
              <a:solidFill>
                <a:srgbClr val="808080"/>
              </a:solidFill>
            </a:endParaRPr>
          </a:p>
        </p:txBody>
      </p:sp>
      <p:grpSp>
        <p:nvGrpSpPr>
          <p:cNvPr id="5147" name="Group 56"/>
          <p:cNvGrpSpPr>
            <a:grpSpLocks/>
          </p:cNvGrpSpPr>
          <p:nvPr/>
        </p:nvGrpSpPr>
        <p:grpSpPr bwMode="auto">
          <a:xfrm>
            <a:off x="4568825" y="4083050"/>
            <a:ext cx="2814638" cy="2176463"/>
            <a:chOff x="4470400" y="4083050"/>
            <a:chExt cx="3278188" cy="2533650"/>
          </a:xfrm>
        </p:grpSpPr>
        <p:pic>
          <p:nvPicPr>
            <p:cNvPr id="5155" name="Picture 65" descr="dinf"/>
            <p:cNvPicPr>
              <a:picLocks noChangeAspect="1" noChangeArrowheads="1"/>
            </p:cNvPicPr>
            <p:nvPr/>
          </p:nvPicPr>
          <p:blipFill>
            <a:blip r:embed="rId7" cstate="print"/>
            <a:srcRect t="20795"/>
            <a:stretch>
              <a:fillRect/>
            </a:stretch>
          </p:blipFill>
          <p:spPr bwMode="auto">
            <a:xfrm>
              <a:off x="4470400" y="4083050"/>
              <a:ext cx="3278188" cy="2533650"/>
            </a:xfrm>
            <a:prstGeom prst="rect">
              <a:avLst/>
            </a:prstGeom>
            <a:noFill/>
            <a:ln w="9525">
              <a:solidFill>
                <a:schemeClr val="tx1"/>
              </a:solidFill>
              <a:miter lim="800000"/>
              <a:headEnd/>
              <a:tailEnd/>
            </a:ln>
          </p:spPr>
        </p:pic>
        <p:sp>
          <p:nvSpPr>
            <p:cNvPr id="5156" name="Line 66"/>
            <p:cNvSpPr>
              <a:spLocks noChangeShapeType="1"/>
            </p:cNvSpPr>
            <p:nvPr/>
          </p:nvSpPr>
          <p:spPr bwMode="auto">
            <a:xfrm rot="5400000" flipV="1">
              <a:off x="5223669" y="4999832"/>
              <a:ext cx="1647825" cy="731837"/>
            </a:xfrm>
            <a:prstGeom prst="line">
              <a:avLst/>
            </a:prstGeom>
            <a:noFill/>
            <a:ln w="19050">
              <a:solidFill>
                <a:srgbClr val="FF3300"/>
              </a:solidFill>
              <a:round/>
              <a:headEnd type="triangle" w="med" len="med"/>
              <a:tailEnd/>
            </a:ln>
          </p:spPr>
          <p:txBody>
            <a:bodyPr/>
            <a:lstStyle/>
            <a:p>
              <a:endParaRPr lang="en-US">
                <a:solidFill>
                  <a:srgbClr val="808080"/>
                </a:solidFill>
              </a:endParaRPr>
            </a:p>
          </p:txBody>
        </p:sp>
      </p:grpSp>
      <p:sp>
        <p:nvSpPr>
          <p:cNvPr id="5148" name="Rectangle 77"/>
          <p:cNvSpPr>
            <a:spLocks noChangeArrowheads="1"/>
          </p:cNvSpPr>
          <p:nvPr/>
        </p:nvSpPr>
        <p:spPr bwMode="auto">
          <a:xfrm>
            <a:off x="908050" y="2520950"/>
            <a:ext cx="555625" cy="615950"/>
          </a:xfrm>
          <a:prstGeom prst="rect">
            <a:avLst/>
          </a:prstGeom>
          <a:noFill/>
          <a:ln w="38100">
            <a:solidFill>
              <a:srgbClr val="009900"/>
            </a:solidFill>
            <a:miter lim="800000"/>
            <a:headEnd/>
            <a:tailEnd/>
          </a:ln>
        </p:spPr>
        <p:txBody>
          <a:bodyPr wrap="none" anchor="ctr"/>
          <a:lstStyle/>
          <a:p>
            <a:r>
              <a:rPr kumimoji="0" lang="en-US" sz="2800" b="1">
                <a:solidFill>
                  <a:srgbClr val="000000"/>
                </a:solidFill>
              </a:rPr>
              <a:t>67</a:t>
            </a:r>
          </a:p>
        </p:txBody>
      </p:sp>
      <p:sp>
        <p:nvSpPr>
          <p:cNvPr id="5149" name="Rectangle 78"/>
          <p:cNvSpPr>
            <a:spLocks noChangeArrowheads="1"/>
          </p:cNvSpPr>
          <p:nvPr/>
        </p:nvSpPr>
        <p:spPr bwMode="auto">
          <a:xfrm>
            <a:off x="349250" y="2520950"/>
            <a:ext cx="555625" cy="615950"/>
          </a:xfrm>
          <a:prstGeom prst="rect">
            <a:avLst/>
          </a:prstGeom>
          <a:noFill/>
          <a:ln w="38100">
            <a:solidFill>
              <a:srgbClr val="009900"/>
            </a:solidFill>
            <a:miter lim="800000"/>
            <a:headEnd/>
            <a:tailEnd/>
          </a:ln>
        </p:spPr>
        <p:txBody>
          <a:bodyPr wrap="none" anchor="ctr"/>
          <a:lstStyle/>
          <a:p>
            <a:r>
              <a:rPr kumimoji="0" lang="en-US" sz="2800" b="1">
                <a:solidFill>
                  <a:srgbClr val="000000"/>
                </a:solidFill>
              </a:rPr>
              <a:t>56</a:t>
            </a:r>
          </a:p>
        </p:txBody>
      </p:sp>
      <p:sp>
        <p:nvSpPr>
          <p:cNvPr id="5150" name="Rectangle 79"/>
          <p:cNvSpPr>
            <a:spLocks noChangeArrowheads="1"/>
          </p:cNvSpPr>
          <p:nvPr/>
        </p:nvSpPr>
        <p:spPr bwMode="auto">
          <a:xfrm>
            <a:off x="908050" y="1912938"/>
            <a:ext cx="555625" cy="614362"/>
          </a:xfrm>
          <a:prstGeom prst="rect">
            <a:avLst/>
          </a:prstGeom>
          <a:noFill/>
          <a:ln w="38100">
            <a:solidFill>
              <a:srgbClr val="009900"/>
            </a:solidFill>
            <a:miter lim="800000"/>
            <a:headEnd/>
            <a:tailEnd/>
          </a:ln>
        </p:spPr>
        <p:txBody>
          <a:bodyPr wrap="none" anchor="ctr"/>
          <a:lstStyle/>
          <a:p>
            <a:r>
              <a:rPr kumimoji="0" lang="en-US" sz="2800" b="1">
                <a:solidFill>
                  <a:srgbClr val="000000"/>
                </a:solidFill>
              </a:rPr>
              <a:t>52</a:t>
            </a:r>
          </a:p>
        </p:txBody>
      </p:sp>
      <p:sp>
        <p:nvSpPr>
          <p:cNvPr id="5151" name="Rectangle 80"/>
          <p:cNvSpPr>
            <a:spLocks noChangeArrowheads="1"/>
          </p:cNvSpPr>
          <p:nvPr/>
        </p:nvSpPr>
        <p:spPr bwMode="auto">
          <a:xfrm>
            <a:off x="349250" y="1912938"/>
            <a:ext cx="555625" cy="614362"/>
          </a:xfrm>
          <a:prstGeom prst="rect">
            <a:avLst/>
          </a:prstGeom>
          <a:noFill/>
          <a:ln w="38100">
            <a:solidFill>
              <a:srgbClr val="009900"/>
            </a:solidFill>
            <a:miter lim="800000"/>
            <a:headEnd/>
            <a:tailEnd/>
          </a:ln>
        </p:spPr>
        <p:txBody>
          <a:bodyPr wrap="none" anchor="ctr"/>
          <a:lstStyle/>
          <a:p>
            <a:r>
              <a:rPr kumimoji="0" lang="en-US" sz="2800" b="1">
                <a:solidFill>
                  <a:srgbClr val="000000"/>
                </a:solidFill>
              </a:rPr>
              <a:t>48</a:t>
            </a:r>
          </a:p>
        </p:txBody>
      </p:sp>
      <p:sp>
        <p:nvSpPr>
          <p:cNvPr id="5152" name="Line 81"/>
          <p:cNvSpPr>
            <a:spLocks noChangeShapeType="1"/>
          </p:cNvSpPr>
          <p:nvPr/>
        </p:nvSpPr>
        <p:spPr bwMode="auto">
          <a:xfrm flipV="1">
            <a:off x="1179513" y="2305050"/>
            <a:ext cx="0" cy="395288"/>
          </a:xfrm>
          <a:prstGeom prst="line">
            <a:avLst/>
          </a:prstGeom>
          <a:noFill/>
          <a:ln w="57150">
            <a:solidFill>
              <a:schemeClr val="accent2"/>
            </a:solidFill>
            <a:round/>
            <a:headEnd/>
            <a:tailEnd type="triangle" w="sm" len="med"/>
          </a:ln>
        </p:spPr>
        <p:txBody>
          <a:bodyPr wrap="none" anchor="ctr"/>
          <a:lstStyle/>
          <a:p>
            <a:endParaRPr lang="en-US">
              <a:solidFill>
                <a:srgbClr val="808080"/>
              </a:solidFill>
            </a:endParaRPr>
          </a:p>
        </p:txBody>
      </p:sp>
      <p:graphicFrame>
        <p:nvGraphicFramePr>
          <p:cNvPr id="5122" name="Object 3"/>
          <p:cNvGraphicFramePr>
            <a:graphicFrameLocks noChangeAspect="1"/>
          </p:cNvGraphicFramePr>
          <p:nvPr/>
        </p:nvGraphicFramePr>
        <p:xfrm>
          <a:off x="214313" y="3300413"/>
          <a:ext cx="1492250" cy="631825"/>
        </p:xfrm>
        <a:graphic>
          <a:graphicData uri="http://schemas.openxmlformats.org/presentationml/2006/ole">
            <mc:AlternateContent xmlns:mc="http://schemas.openxmlformats.org/markup-compatibility/2006">
              <mc:Choice xmlns:v="urn:schemas-microsoft-com:vml" Requires="v">
                <p:oleObj spid="_x0000_s1343496" name="Equation" r:id="rId8" imgW="927000" imgH="393480" progId="Equation.3">
                  <p:embed/>
                </p:oleObj>
              </mc:Choice>
              <mc:Fallback>
                <p:oleObj name="Equation" r:id="rId8" imgW="927000" imgH="393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313" y="3300413"/>
                        <a:ext cx="1492250"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53" name="Text Box 83"/>
          <p:cNvSpPr txBox="1">
            <a:spLocks noChangeArrowheads="1"/>
          </p:cNvSpPr>
          <p:nvPr/>
        </p:nvSpPr>
        <p:spPr bwMode="auto">
          <a:xfrm>
            <a:off x="292100" y="862013"/>
            <a:ext cx="1260475" cy="1006475"/>
          </a:xfrm>
          <a:prstGeom prst="rect">
            <a:avLst/>
          </a:prstGeom>
          <a:noFill/>
          <a:ln w="9525">
            <a:noFill/>
            <a:miter lim="800000"/>
            <a:headEnd/>
            <a:tailEnd/>
          </a:ln>
        </p:spPr>
        <p:txBody>
          <a:bodyPr>
            <a:spAutoFit/>
          </a:bodyPr>
          <a:lstStyle/>
          <a:p>
            <a:pPr>
              <a:spcBef>
                <a:spcPct val="50000"/>
              </a:spcBef>
            </a:pPr>
            <a:r>
              <a:rPr lang="en-US">
                <a:solidFill>
                  <a:srgbClr val="000000"/>
                </a:solidFill>
              </a:rPr>
              <a:t>Steepest single direction</a:t>
            </a:r>
          </a:p>
        </p:txBody>
      </p:sp>
      <p:sp>
        <p:nvSpPr>
          <p:cNvPr id="5154" name="Rectangle 3"/>
          <p:cNvSpPr>
            <a:spLocks noChangeArrowheads="1"/>
          </p:cNvSpPr>
          <p:nvPr/>
        </p:nvSpPr>
        <p:spPr bwMode="auto">
          <a:xfrm>
            <a:off x="65088" y="6335713"/>
            <a:ext cx="8953500" cy="522287"/>
          </a:xfrm>
          <a:prstGeom prst="rect">
            <a:avLst/>
          </a:prstGeom>
          <a:noFill/>
          <a:ln w="9525">
            <a:noFill/>
            <a:miter lim="800000"/>
            <a:headEnd/>
            <a:tailEnd/>
          </a:ln>
        </p:spPr>
        <p:txBody>
          <a:bodyPr>
            <a:spAutoFit/>
          </a:bodyPr>
          <a:lstStyle/>
          <a:p>
            <a:pPr algn="l" eaLnBrk="1" hangingPunct="1"/>
            <a:r>
              <a:rPr kumimoji="0" lang="en-US" sz="1400">
                <a:solidFill>
                  <a:srgbClr val="7F7F7F"/>
                </a:solidFill>
                <a:latin typeface="MS Sans Serif"/>
              </a:rPr>
              <a:t>Tarboton, D. G., (1997), "A New Method for the Determination of Flow Directions and Contributing Areas in Grid Digital Elevation Models," Water Resources Research, 33(2): 309-319.)</a:t>
            </a:r>
          </a:p>
        </p:txBody>
      </p:sp>
      <p:graphicFrame>
        <p:nvGraphicFramePr>
          <p:cNvPr id="5123" name="Object 68"/>
          <p:cNvGraphicFramePr>
            <a:graphicFrameLocks noChangeAspect="1"/>
          </p:cNvGraphicFramePr>
          <p:nvPr/>
        </p:nvGraphicFramePr>
        <p:xfrm>
          <a:off x="6518275" y="714375"/>
          <a:ext cx="2974975" cy="3298825"/>
        </p:xfrm>
        <a:graphic>
          <a:graphicData uri="http://schemas.openxmlformats.org/presentationml/2006/ole">
            <mc:AlternateContent xmlns:mc="http://schemas.openxmlformats.org/markup-compatibility/2006">
              <mc:Choice xmlns:v="urn:schemas-microsoft-com:vml" Requires="v">
                <p:oleObj spid="_x0000_s1343497" name="Picture" r:id="rId10" imgW="2790720" imgH="3095640" progId="Word.Picture.8">
                  <p:embed/>
                </p:oleObj>
              </mc:Choice>
              <mc:Fallback>
                <p:oleObj name="Picture" r:id="rId10" imgW="2790720" imgH="3095640" progId="Word.Picture.8">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18275" y="714375"/>
                        <a:ext cx="2974975" cy="329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68782566"/>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906982" y="121431"/>
            <a:ext cx="5237019" cy="1143000"/>
          </a:xfrm>
        </p:spPr>
        <p:txBody>
          <a:bodyPr/>
          <a:lstStyle/>
          <a:p>
            <a:r>
              <a:rPr lang="en-US" sz="3200" dirty="0"/>
              <a:t>D-Infinity </a:t>
            </a:r>
            <a:r>
              <a:rPr lang="en-US" sz="3200" dirty="0" smtClean="0"/>
              <a:t>Slope, Flow Direction </a:t>
            </a:r>
            <a:r>
              <a:rPr lang="en-US" sz="3200" dirty="0"/>
              <a:t>and Contributing Area</a:t>
            </a:r>
          </a:p>
        </p:txBody>
      </p:sp>
      <p:pic>
        <p:nvPicPr>
          <p:cNvPr id="389123" name="Picture 3"/>
          <p:cNvPicPr>
            <a:picLocks noChangeAspect="1" noChangeArrowheads="1"/>
          </p:cNvPicPr>
          <p:nvPr/>
        </p:nvPicPr>
        <p:blipFill rotWithShape="1">
          <a:blip r:embed="rId3" cstate="print"/>
          <a:srcRect t="43491"/>
          <a:stretch/>
        </p:blipFill>
        <p:spPr bwMode="auto">
          <a:xfrm>
            <a:off x="2777287" y="3783289"/>
            <a:ext cx="3199443" cy="3026221"/>
          </a:xfrm>
          <a:prstGeom prst="rect">
            <a:avLst/>
          </a:prstGeom>
          <a:noFill/>
          <a:ln w="9525" cap="flat" cmpd="sng">
            <a:noFill/>
            <a:prstDash val="solid"/>
            <a:miter lim="800000"/>
            <a:headEnd/>
            <a:tailEnd/>
          </a:ln>
        </p:spPr>
      </p:pic>
      <p:graphicFrame>
        <p:nvGraphicFramePr>
          <p:cNvPr id="389124" name="Object 2"/>
          <p:cNvGraphicFramePr>
            <a:graphicFrameLocks noChangeAspect="1"/>
          </p:cNvGraphicFramePr>
          <p:nvPr>
            <p:extLst>
              <p:ext uri="{D42A27DB-BD31-4B8C-83A1-F6EECF244321}">
                <p14:modId xmlns:p14="http://schemas.microsoft.com/office/powerpoint/2010/main" val="4067683059"/>
              </p:ext>
            </p:extLst>
          </p:nvPr>
        </p:nvGraphicFramePr>
        <p:xfrm>
          <a:off x="0" y="0"/>
          <a:ext cx="3976357" cy="4410635"/>
        </p:xfrm>
        <a:graphic>
          <a:graphicData uri="http://schemas.openxmlformats.org/presentationml/2006/ole">
            <mc:AlternateContent xmlns:mc="http://schemas.openxmlformats.org/markup-compatibility/2006">
              <mc:Choice xmlns:v="urn:schemas-microsoft-com:vml" Requires="v">
                <p:oleObj spid="_x0000_s1362947" name="Picture" r:id="rId4" imgW="2790720" imgH="3095640" progId="Word.Picture.8">
                  <p:embed/>
                </p:oleObj>
              </mc:Choice>
              <mc:Fallback>
                <p:oleObj name="Picture" r:id="rId4" imgW="2790720" imgH="3095640"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976357" cy="4410635"/>
                      </a:xfrm>
                      <a:prstGeom prst="rect">
                        <a:avLst/>
                      </a:prstGeom>
                      <a:noFill/>
                      <a:ln>
                        <a:noFill/>
                      </a:ln>
                      <a:effectLst/>
                      <a:extLst/>
                    </p:spPr>
                  </p:pic>
                </p:oleObj>
              </mc:Fallback>
            </mc:AlternateContent>
          </a:graphicData>
        </a:graphic>
      </p:graphicFrame>
      <p:pic>
        <p:nvPicPr>
          <p:cNvPr id="389125" name="Picture 5"/>
          <p:cNvPicPr>
            <a:picLocks noChangeAspect="1" noChangeArrowheads="1"/>
          </p:cNvPicPr>
          <p:nvPr/>
        </p:nvPicPr>
        <p:blipFill>
          <a:blip r:embed="rId6" cstate="print"/>
          <a:srcRect/>
          <a:stretch>
            <a:fillRect/>
          </a:stretch>
        </p:blipFill>
        <p:spPr bwMode="auto">
          <a:xfrm>
            <a:off x="604024" y="5105400"/>
            <a:ext cx="1920101" cy="1085850"/>
          </a:xfrm>
          <a:prstGeom prst="rect">
            <a:avLst/>
          </a:prstGeom>
          <a:noFill/>
          <a:ln w="9525" cap="flat" cmpd="sng">
            <a:noFill/>
            <a:prstDash val="solid"/>
            <a:miter lim="800000"/>
            <a:headEnd/>
            <a:tailEnd/>
          </a:ln>
        </p:spPr>
      </p:pic>
      <p:pic>
        <p:nvPicPr>
          <p:cNvPr id="7" name="Picture 3"/>
          <p:cNvPicPr>
            <a:picLocks noChangeAspect="1" noChangeArrowheads="1"/>
          </p:cNvPicPr>
          <p:nvPr/>
        </p:nvPicPr>
        <p:blipFill rotWithShape="1">
          <a:blip r:embed="rId7" cstate="print"/>
          <a:srcRect l="38074"/>
          <a:stretch/>
        </p:blipFill>
        <p:spPr bwMode="auto">
          <a:xfrm>
            <a:off x="5976730" y="1521478"/>
            <a:ext cx="3152255" cy="5260322"/>
          </a:xfrm>
          <a:prstGeom prst="rect">
            <a:avLst/>
          </a:prstGeom>
          <a:noFill/>
          <a:ln w="9525" cap="flat" cmpd="sng">
            <a:noFill/>
            <a:prstDash val="solid"/>
            <a:miter lim="800000"/>
            <a:headEnd/>
            <a:tailEnd/>
          </a:ln>
        </p:spPr>
      </p:pic>
      <p:cxnSp>
        <p:nvCxnSpPr>
          <p:cNvPr id="5" name="Straight Connector 4"/>
          <p:cNvCxnSpPr/>
          <p:nvPr/>
        </p:nvCxnSpPr>
        <p:spPr bwMode="auto">
          <a:xfrm>
            <a:off x="3200400" y="1371600"/>
            <a:ext cx="5928585" cy="0"/>
          </a:xfrm>
          <a:prstGeom prst="line">
            <a:avLst/>
          </a:prstGeom>
          <a:solidFill>
            <a:schemeClr val="accent1"/>
          </a:solidFill>
          <a:ln w="9525" cap="flat" cmpd="sng" algn="ctr">
            <a:solidFill>
              <a:schemeClr val="bg2"/>
            </a:solidFill>
            <a:prstDash val="solid"/>
            <a:round/>
            <a:headEnd type="none" w="med" len="med"/>
            <a:tailEnd type="none" w="med" len="med"/>
          </a:ln>
          <a:effectLst/>
        </p:spPr>
      </p:cxnSp>
      <p:pic>
        <p:nvPicPr>
          <p:cNvPr id="54275"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l="16489" r="23134" b="21636"/>
          <a:stretch/>
        </p:blipFill>
        <p:spPr bwMode="auto">
          <a:xfrm>
            <a:off x="3408218" y="1521477"/>
            <a:ext cx="2513092" cy="2731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14253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685800" y="263525"/>
            <a:ext cx="7772400" cy="1169988"/>
          </a:xfrm>
        </p:spPr>
        <p:txBody>
          <a:bodyPr/>
          <a:lstStyle/>
          <a:p>
            <a:pPr eaLnBrk="1" hangingPunct="1"/>
            <a:r>
              <a:rPr lang="en-US" sz="4000" dirty="0" err="1" smtClean="0">
                <a:latin typeface="Calibri" pitchFamily="34" charset="0"/>
                <a:cs typeface="Calibri" pitchFamily="34" charset="0"/>
              </a:rPr>
              <a:t>Pseudocode</a:t>
            </a:r>
            <a:r>
              <a:rPr lang="en-US" sz="4000" dirty="0" smtClean="0">
                <a:latin typeface="Calibri" pitchFamily="34" charset="0"/>
                <a:cs typeface="Calibri" pitchFamily="34" charset="0"/>
              </a:rPr>
              <a:t> for Recursive Flow Accumulation</a:t>
            </a:r>
          </a:p>
        </p:txBody>
      </p:sp>
      <p:graphicFrame>
        <p:nvGraphicFramePr>
          <p:cNvPr id="21" name="Table 20"/>
          <p:cNvGraphicFramePr>
            <a:graphicFrameLocks noGrp="1"/>
          </p:cNvGraphicFramePr>
          <p:nvPr>
            <p:extLst>
              <p:ext uri="{D42A27DB-BD31-4B8C-83A1-F6EECF244321}">
                <p14:modId xmlns:p14="http://schemas.microsoft.com/office/powerpoint/2010/main" val="452013805"/>
              </p:ext>
            </p:extLst>
          </p:nvPr>
        </p:nvGraphicFramePr>
        <p:xfrm>
          <a:off x="534988" y="1736180"/>
          <a:ext cx="5373687" cy="4389438"/>
        </p:xfrm>
        <a:graphic>
          <a:graphicData uri="http://schemas.openxmlformats.org/drawingml/2006/table">
            <a:tbl>
              <a:tblPr/>
              <a:tblGrid>
                <a:gridCol w="5373687"/>
              </a:tblGrid>
              <a:tr h="4389438">
                <a:tc>
                  <a:txBody>
                    <a:bodyPr/>
                    <a:lstStyle/>
                    <a:p>
                      <a:pPr marL="0" marR="0" algn="l">
                        <a:spcBef>
                          <a:spcPts val="0"/>
                        </a:spcBef>
                        <a:spcAft>
                          <a:spcPts val="0"/>
                        </a:spcAft>
                      </a:pPr>
                      <a:r>
                        <a:rPr lang="en-US" sz="3200" dirty="0">
                          <a:latin typeface="Calibri" pitchFamily="34" charset="0"/>
                          <a:ea typeface="Times New Roman"/>
                          <a:cs typeface="Calibri" pitchFamily="34" charset="0"/>
                        </a:rPr>
                        <a:t>Global </a:t>
                      </a:r>
                      <a:r>
                        <a:rPr lang="en-US" sz="3200" b="0" dirty="0">
                          <a:latin typeface="Calibri" pitchFamily="34" charset="0"/>
                          <a:ea typeface="Times New Roman"/>
                          <a:cs typeface="Calibri" pitchFamily="34" charset="0"/>
                        </a:rPr>
                        <a:t>P</a:t>
                      </a:r>
                      <a:r>
                        <a:rPr lang="en-US" sz="3200" dirty="0">
                          <a:latin typeface="Calibri" pitchFamily="34" charset="0"/>
                          <a:ea typeface="Times New Roman"/>
                          <a:cs typeface="Calibri" pitchFamily="34" charset="0"/>
                        </a:rPr>
                        <a:t>, w, A, </a:t>
                      </a:r>
                      <a:r>
                        <a:rPr lang="en-US" sz="3200" dirty="0">
                          <a:latin typeface="Calibri" pitchFamily="34" charset="0"/>
                          <a:ea typeface="Times New Roman"/>
                          <a:cs typeface="Calibri" pitchFamily="34" charset="0"/>
                          <a:sym typeface="Symbol"/>
                        </a:rPr>
                        <a:t></a:t>
                      </a:r>
                      <a:endParaRPr lang="en-US" sz="3200" dirty="0">
                        <a:latin typeface="Calibri" pitchFamily="34" charset="0"/>
                        <a:ea typeface="Times New Roman"/>
                        <a:cs typeface="Calibri" pitchFamily="34" charset="0"/>
                      </a:endParaRPr>
                    </a:p>
                    <a:p>
                      <a:pPr marL="0" marR="0" algn="l">
                        <a:spcBef>
                          <a:spcPts val="0"/>
                        </a:spcBef>
                        <a:spcAft>
                          <a:spcPts val="0"/>
                        </a:spcAft>
                      </a:pPr>
                      <a:r>
                        <a:rPr lang="en-US" sz="3200" dirty="0" err="1">
                          <a:latin typeface="Calibri" pitchFamily="34" charset="0"/>
                          <a:ea typeface="Times New Roman"/>
                          <a:cs typeface="Calibri" pitchFamily="34" charset="0"/>
                        </a:rPr>
                        <a:t>FlowAccumulation</a:t>
                      </a:r>
                      <a:r>
                        <a:rPr lang="en-US" sz="3200" dirty="0">
                          <a:latin typeface="Calibri" pitchFamily="34" charset="0"/>
                          <a:ea typeface="Times New Roman"/>
                          <a:cs typeface="Calibri" pitchFamily="34" charset="0"/>
                        </a:rPr>
                        <a:t>(</a:t>
                      </a:r>
                      <a:r>
                        <a:rPr lang="en-US" sz="3200" dirty="0" err="1">
                          <a:latin typeface="Calibri" pitchFamily="34" charset="0"/>
                          <a:ea typeface="Times New Roman"/>
                          <a:cs typeface="Calibri" pitchFamily="34" charset="0"/>
                        </a:rPr>
                        <a:t>i</a:t>
                      </a:r>
                      <a:r>
                        <a:rPr lang="en-US" sz="3200" dirty="0">
                          <a:latin typeface="Calibri" pitchFamily="34" charset="0"/>
                          <a:ea typeface="Times New Roman"/>
                          <a:cs typeface="Calibri" pitchFamily="34" charset="0"/>
                        </a:rPr>
                        <a:t>)</a:t>
                      </a:r>
                    </a:p>
                    <a:p>
                      <a:pPr marL="0" marR="0" algn="l">
                        <a:spcBef>
                          <a:spcPts val="0"/>
                        </a:spcBef>
                        <a:spcAft>
                          <a:spcPts val="0"/>
                        </a:spcAft>
                      </a:pPr>
                      <a:r>
                        <a:rPr lang="en-US" sz="3200" dirty="0">
                          <a:latin typeface="Calibri" pitchFamily="34" charset="0"/>
                          <a:ea typeface="Times New Roman"/>
                          <a:cs typeface="Calibri" pitchFamily="34" charset="0"/>
                        </a:rPr>
                        <a:t>for all k neighbors of </a:t>
                      </a:r>
                      <a:r>
                        <a:rPr lang="en-US" sz="3200" dirty="0" err="1">
                          <a:latin typeface="Calibri" pitchFamily="34" charset="0"/>
                          <a:ea typeface="Times New Roman"/>
                          <a:cs typeface="Calibri" pitchFamily="34" charset="0"/>
                        </a:rPr>
                        <a:t>i</a:t>
                      </a:r>
                      <a:endParaRPr lang="en-US" sz="3200" dirty="0">
                        <a:latin typeface="Calibri" pitchFamily="34" charset="0"/>
                        <a:ea typeface="Times New Roman"/>
                        <a:cs typeface="Calibri" pitchFamily="34" charset="0"/>
                      </a:endParaRPr>
                    </a:p>
                    <a:p>
                      <a:pPr marL="274320" marR="0" algn="l">
                        <a:spcBef>
                          <a:spcPts val="0"/>
                        </a:spcBef>
                        <a:spcAft>
                          <a:spcPts val="0"/>
                        </a:spcAft>
                      </a:pPr>
                      <a:r>
                        <a:rPr lang="en-US" sz="3200" dirty="0">
                          <a:latin typeface="Calibri" pitchFamily="34" charset="0"/>
                          <a:ea typeface="Times New Roman"/>
                          <a:cs typeface="Calibri" pitchFamily="34" charset="0"/>
                        </a:rPr>
                        <a:t>if </a:t>
                      </a:r>
                      <a:r>
                        <a:rPr lang="en-US" sz="3200" dirty="0" err="1">
                          <a:latin typeface="Calibri" pitchFamily="34" charset="0"/>
                          <a:ea typeface="Times New Roman"/>
                          <a:cs typeface="Calibri" pitchFamily="34" charset="0"/>
                        </a:rPr>
                        <a:t>P</a:t>
                      </a:r>
                      <a:r>
                        <a:rPr lang="en-US" sz="3200" baseline="-25000" dirty="0" err="1">
                          <a:latin typeface="Calibri" pitchFamily="34" charset="0"/>
                          <a:ea typeface="Times New Roman"/>
                          <a:cs typeface="Calibri" pitchFamily="34" charset="0"/>
                        </a:rPr>
                        <a:t>ki</a:t>
                      </a:r>
                      <a:r>
                        <a:rPr lang="en-US" sz="3200" dirty="0">
                          <a:latin typeface="Calibri" pitchFamily="34" charset="0"/>
                          <a:ea typeface="Times New Roman"/>
                          <a:cs typeface="Calibri" pitchFamily="34" charset="0"/>
                        </a:rPr>
                        <a:t>&gt;0</a:t>
                      </a:r>
                    </a:p>
                    <a:p>
                      <a:pPr marL="502920" marR="0" algn="l">
                        <a:spcBef>
                          <a:spcPts val="0"/>
                        </a:spcBef>
                        <a:spcAft>
                          <a:spcPts val="0"/>
                        </a:spcAft>
                      </a:pPr>
                      <a:r>
                        <a:rPr lang="en-US" sz="3200" dirty="0" smtClean="0">
                          <a:latin typeface="Calibri" pitchFamily="34" charset="0"/>
                          <a:ea typeface="Times New Roman"/>
                          <a:cs typeface="Calibri" pitchFamily="34" charset="0"/>
                        </a:rPr>
                        <a:t> </a:t>
                      </a:r>
                      <a:r>
                        <a:rPr lang="en-US" sz="3200" dirty="0" err="1" smtClean="0">
                          <a:latin typeface="Calibri" pitchFamily="34" charset="0"/>
                          <a:ea typeface="Times New Roman"/>
                          <a:cs typeface="Calibri" pitchFamily="34" charset="0"/>
                        </a:rPr>
                        <a:t>FlowAccumulation</a:t>
                      </a:r>
                      <a:r>
                        <a:rPr lang="en-US" sz="3200" dirty="0" smtClean="0">
                          <a:latin typeface="Calibri" pitchFamily="34" charset="0"/>
                          <a:ea typeface="Times New Roman"/>
                          <a:cs typeface="Calibri" pitchFamily="34" charset="0"/>
                        </a:rPr>
                        <a:t>(k</a:t>
                      </a:r>
                      <a:r>
                        <a:rPr lang="en-US" sz="3200" dirty="0">
                          <a:latin typeface="Calibri" pitchFamily="34" charset="0"/>
                          <a:ea typeface="Times New Roman"/>
                          <a:cs typeface="Calibri" pitchFamily="34" charset="0"/>
                        </a:rPr>
                        <a:t>)</a:t>
                      </a:r>
                    </a:p>
                    <a:p>
                      <a:pPr marL="0" marR="0" algn="l">
                        <a:spcBef>
                          <a:spcPts val="0"/>
                        </a:spcBef>
                        <a:spcAft>
                          <a:spcPts val="0"/>
                        </a:spcAft>
                      </a:pPr>
                      <a:r>
                        <a:rPr lang="en-US" sz="3200" dirty="0">
                          <a:latin typeface="Calibri" pitchFamily="34" charset="0"/>
                          <a:ea typeface="Times New Roman"/>
                          <a:cs typeface="Calibri" pitchFamily="34" charset="0"/>
                        </a:rPr>
                        <a:t>next </a:t>
                      </a:r>
                      <a:r>
                        <a:rPr lang="en-US" sz="3200" dirty="0" smtClean="0">
                          <a:latin typeface="Calibri" pitchFamily="34" charset="0"/>
                          <a:ea typeface="Times New Roman"/>
                          <a:cs typeface="Calibri" pitchFamily="34" charset="0"/>
                        </a:rPr>
                        <a:t>k</a:t>
                      </a:r>
                    </a:p>
                    <a:p>
                      <a:pPr marL="0" marR="0" algn="l">
                        <a:spcBef>
                          <a:spcPts val="0"/>
                        </a:spcBef>
                        <a:spcAft>
                          <a:spcPts val="0"/>
                        </a:spcAft>
                      </a:pPr>
                      <a:endParaRPr lang="en-US" sz="3200" dirty="0" smtClean="0">
                        <a:latin typeface="Calibri" pitchFamily="34" charset="0"/>
                        <a:ea typeface="Times New Roman"/>
                        <a:cs typeface="Calibri" pitchFamily="34" charset="0"/>
                      </a:endParaRPr>
                    </a:p>
                    <a:p>
                      <a:pPr marL="0" marR="0" algn="l">
                        <a:spcBef>
                          <a:spcPts val="0"/>
                        </a:spcBef>
                        <a:spcAft>
                          <a:spcPts val="0"/>
                        </a:spcAft>
                      </a:pPr>
                      <a:endParaRPr lang="en-US" sz="2000" dirty="0" smtClean="0">
                        <a:latin typeface="Calibri" pitchFamily="34" charset="0"/>
                        <a:ea typeface="Times New Roman"/>
                        <a:cs typeface="Calibri" pitchFamily="34" charset="0"/>
                      </a:endParaRPr>
                    </a:p>
                    <a:p>
                      <a:pPr marL="0" marR="0" algn="l">
                        <a:spcBef>
                          <a:spcPts val="0"/>
                        </a:spcBef>
                        <a:spcAft>
                          <a:spcPts val="0"/>
                        </a:spcAft>
                      </a:pPr>
                      <a:r>
                        <a:rPr lang="en-US" sz="3200" dirty="0" smtClean="0">
                          <a:latin typeface="Calibri" pitchFamily="34" charset="0"/>
                          <a:ea typeface="Times New Roman"/>
                          <a:cs typeface="Calibri" pitchFamily="34" charset="0"/>
                        </a:rPr>
                        <a:t>return</a:t>
                      </a:r>
                      <a:endParaRPr lang="en-US" sz="3200" dirty="0">
                        <a:latin typeface="Calibri" pitchFamily="34" charset="0"/>
                        <a:ea typeface="Times New Roman"/>
                        <a:cs typeface="Calibri" pitchFamily="34" charset="0"/>
                      </a:endParaRPr>
                    </a:p>
                  </a:txBody>
                  <a:tcPr marL="0" marR="0" marT="0" marB="0">
                    <a:lnL>
                      <a:noFill/>
                    </a:lnL>
                    <a:lnR>
                      <a:noFill/>
                    </a:lnR>
                    <a:lnT>
                      <a:noFill/>
                    </a:lnT>
                    <a:lnB>
                      <a:noFill/>
                    </a:lnB>
                  </a:tcPr>
                </a:tc>
              </a:tr>
            </a:tbl>
          </a:graphicData>
        </a:graphic>
      </p:graphicFrame>
      <p:graphicFrame>
        <p:nvGraphicFramePr>
          <p:cNvPr id="4098" name="Object 21"/>
          <p:cNvGraphicFramePr>
            <a:graphicFrameLocks noChangeAspect="1"/>
          </p:cNvGraphicFramePr>
          <p:nvPr>
            <p:extLst>
              <p:ext uri="{D42A27DB-BD31-4B8C-83A1-F6EECF244321}">
                <p14:modId xmlns:p14="http://schemas.microsoft.com/office/powerpoint/2010/main" val="1511786294"/>
              </p:ext>
            </p:extLst>
          </p:nvPr>
        </p:nvGraphicFramePr>
        <p:xfrm>
          <a:off x="484852" y="4745426"/>
          <a:ext cx="3854450" cy="1047750"/>
        </p:xfrm>
        <a:graphic>
          <a:graphicData uri="http://schemas.openxmlformats.org/presentationml/2006/ole">
            <mc:AlternateContent xmlns:mc="http://schemas.openxmlformats.org/markup-compatibility/2006">
              <mc:Choice xmlns:v="urn:schemas-microsoft-com:vml" Requires="v">
                <p:oleObj spid="_x0000_s1363971" name="Equation" r:id="rId3" imgW="1231366" imgH="330057" progId="Equation.3">
                  <p:embed/>
                </p:oleObj>
              </mc:Choice>
              <mc:Fallback>
                <p:oleObj name="Equation" r:id="rId3" imgW="1231366" imgH="33005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852" y="4745426"/>
                        <a:ext cx="3854450" cy="1047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
          <p:cNvGrpSpPr/>
          <p:nvPr/>
        </p:nvGrpSpPr>
        <p:grpSpPr>
          <a:xfrm>
            <a:off x="5770999" y="2114067"/>
            <a:ext cx="2809875" cy="2757487"/>
            <a:chOff x="5834063" y="1814513"/>
            <a:chExt cx="2809875" cy="2757487"/>
          </a:xfrm>
        </p:grpSpPr>
        <p:grpSp>
          <p:nvGrpSpPr>
            <p:cNvPr id="4100" name="Group 42"/>
            <p:cNvGrpSpPr>
              <a:grpSpLocks/>
            </p:cNvGrpSpPr>
            <p:nvPr/>
          </p:nvGrpSpPr>
          <p:grpSpPr bwMode="auto">
            <a:xfrm>
              <a:off x="5834063" y="1814513"/>
              <a:ext cx="2809875" cy="2757487"/>
              <a:chOff x="4123" y="1143"/>
              <a:chExt cx="1322" cy="1297"/>
            </a:xfrm>
          </p:grpSpPr>
          <p:grpSp>
            <p:nvGrpSpPr>
              <p:cNvPr id="4105" name="Group 34"/>
              <p:cNvGrpSpPr>
                <a:grpSpLocks/>
              </p:cNvGrpSpPr>
              <p:nvPr/>
            </p:nvGrpSpPr>
            <p:grpSpPr bwMode="auto">
              <a:xfrm>
                <a:off x="4123" y="1143"/>
                <a:ext cx="1322" cy="1297"/>
                <a:chOff x="3940" y="1405"/>
                <a:chExt cx="1002" cy="983"/>
              </a:xfrm>
            </p:grpSpPr>
            <p:sp>
              <p:nvSpPr>
                <p:cNvPr id="4112" name="Rectangle 17"/>
                <p:cNvSpPr>
                  <a:spLocks noChangeAspect="1" noChangeArrowheads="1"/>
                </p:cNvSpPr>
                <p:nvPr/>
              </p:nvSpPr>
              <p:spPr bwMode="auto">
                <a:xfrm>
                  <a:off x="3940" y="1405"/>
                  <a:ext cx="335"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smtClean="0">
                    <a:solidFill>
                      <a:srgbClr val="000000"/>
                    </a:solidFill>
                    <a:latin typeface="Times New Roman"/>
                  </a:endParaRPr>
                </a:p>
              </p:txBody>
            </p:sp>
            <p:sp>
              <p:nvSpPr>
                <p:cNvPr id="4113" name="Rectangle 18"/>
                <p:cNvSpPr>
                  <a:spLocks noChangeAspect="1" noChangeArrowheads="1"/>
                </p:cNvSpPr>
                <p:nvPr/>
              </p:nvSpPr>
              <p:spPr bwMode="auto">
                <a:xfrm>
                  <a:off x="4275" y="1405"/>
                  <a:ext cx="334"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smtClean="0">
                    <a:solidFill>
                      <a:srgbClr val="000000"/>
                    </a:solidFill>
                    <a:latin typeface="Times New Roman"/>
                  </a:endParaRPr>
                </a:p>
              </p:txBody>
            </p:sp>
            <p:sp>
              <p:nvSpPr>
                <p:cNvPr id="4114" name="Rectangle 19"/>
                <p:cNvSpPr>
                  <a:spLocks noChangeAspect="1" noChangeArrowheads="1"/>
                </p:cNvSpPr>
                <p:nvPr/>
              </p:nvSpPr>
              <p:spPr bwMode="auto">
                <a:xfrm>
                  <a:off x="4609" y="1405"/>
                  <a:ext cx="333"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smtClean="0">
                    <a:solidFill>
                      <a:srgbClr val="000000"/>
                    </a:solidFill>
                    <a:latin typeface="Times New Roman"/>
                  </a:endParaRPr>
                </a:p>
              </p:txBody>
            </p:sp>
            <p:sp>
              <p:nvSpPr>
                <p:cNvPr id="4115" name="Rectangle 22"/>
                <p:cNvSpPr>
                  <a:spLocks noChangeAspect="1" noChangeArrowheads="1"/>
                </p:cNvSpPr>
                <p:nvPr/>
              </p:nvSpPr>
              <p:spPr bwMode="auto">
                <a:xfrm>
                  <a:off x="3940" y="1732"/>
                  <a:ext cx="335" cy="329"/>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smtClean="0">
                    <a:solidFill>
                      <a:srgbClr val="000000"/>
                    </a:solidFill>
                    <a:latin typeface="Times New Roman"/>
                  </a:endParaRPr>
                </a:p>
              </p:txBody>
            </p:sp>
            <p:sp>
              <p:nvSpPr>
                <p:cNvPr id="4116" name="Rectangle 23"/>
                <p:cNvSpPr>
                  <a:spLocks noChangeAspect="1" noChangeArrowheads="1"/>
                </p:cNvSpPr>
                <p:nvPr/>
              </p:nvSpPr>
              <p:spPr bwMode="auto">
                <a:xfrm>
                  <a:off x="4275" y="1732"/>
                  <a:ext cx="334" cy="329"/>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smtClean="0">
                    <a:solidFill>
                      <a:srgbClr val="000000"/>
                    </a:solidFill>
                    <a:latin typeface="Times New Roman"/>
                  </a:endParaRPr>
                </a:p>
              </p:txBody>
            </p:sp>
            <p:sp>
              <p:nvSpPr>
                <p:cNvPr id="4117" name="Rectangle 24"/>
                <p:cNvSpPr>
                  <a:spLocks noChangeAspect="1" noChangeArrowheads="1"/>
                </p:cNvSpPr>
                <p:nvPr/>
              </p:nvSpPr>
              <p:spPr bwMode="auto">
                <a:xfrm>
                  <a:off x="4609" y="1732"/>
                  <a:ext cx="333" cy="329"/>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smtClean="0">
                    <a:solidFill>
                      <a:srgbClr val="000000"/>
                    </a:solidFill>
                    <a:latin typeface="Times New Roman"/>
                  </a:endParaRPr>
                </a:p>
              </p:txBody>
            </p:sp>
            <p:sp>
              <p:nvSpPr>
                <p:cNvPr id="4118" name="Rectangle 27"/>
                <p:cNvSpPr>
                  <a:spLocks noChangeAspect="1" noChangeArrowheads="1"/>
                </p:cNvSpPr>
                <p:nvPr/>
              </p:nvSpPr>
              <p:spPr bwMode="auto">
                <a:xfrm>
                  <a:off x="3940" y="2061"/>
                  <a:ext cx="335"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smtClean="0">
                    <a:solidFill>
                      <a:srgbClr val="000000"/>
                    </a:solidFill>
                    <a:latin typeface="Times New Roman"/>
                  </a:endParaRPr>
                </a:p>
              </p:txBody>
            </p:sp>
            <p:sp>
              <p:nvSpPr>
                <p:cNvPr id="4119" name="Rectangle 28"/>
                <p:cNvSpPr>
                  <a:spLocks noChangeAspect="1" noChangeArrowheads="1"/>
                </p:cNvSpPr>
                <p:nvPr/>
              </p:nvSpPr>
              <p:spPr bwMode="auto">
                <a:xfrm>
                  <a:off x="4275" y="2061"/>
                  <a:ext cx="334"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smtClean="0">
                    <a:solidFill>
                      <a:srgbClr val="000000"/>
                    </a:solidFill>
                    <a:latin typeface="Times New Roman"/>
                  </a:endParaRPr>
                </a:p>
              </p:txBody>
            </p:sp>
            <p:sp>
              <p:nvSpPr>
                <p:cNvPr id="4120" name="Rectangle 29"/>
                <p:cNvSpPr>
                  <a:spLocks noChangeAspect="1" noChangeArrowheads="1"/>
                </p:cNvSpPr>
                <p:nvPr/>
              </p:nvSpPr>
              <p:spPr bwMode="auto">
                <a:xfrm>
                  <a:off x="4609" y="2061"/>
                  <a:ext cx="333"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smtClean="0">
                    <a:solidFill>
                      <a:srgbClr val="000000"/>
                    </a:solidFill>
                    <a:latin typeface="Times New Roman"/>
                  </a:endParaRPr>
                </a:p>
              </p:txBody>
            </p:sp>
          </p:grpSp>
          <p:sp>
            <p:nvSpPr>
              <p:cNvPr id="4106" name="Line 35"/>
              <p:cNvSpPr>
                <a:spLocks noChangeShapeType="1"/>
              </p:cNvSpPr>
              <p:nvPr/>
            </p:nvSpPr>
            <p:spPr bwMode="auto">
              <a:xfrm>
                <a:off x="4450" y="1475"/>
                <a:ext cx="219" cy="22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mtClean="0">
                  <a:solidFill>
                    <a:srgbClr val="808080"/>
                  </a:solidFill>
                  <a:latin typeface="Times New Roman"/>
                </a:endParaRPr>
              </a:p>
            </p:txBody>
          </p:sp>
          <p:sp>
            <p:nvSpPr>
              <p:cNvPr id="4107" name="Line 36"/>
              <p:cNvSpPr>
                <a:spLocks noChangeShapeType="1"/>
              </p:cNvSpPr>
              <p:nvPr/>
            </p:nvSpPr>
            <p:spPr bwMode="auto">
              <a:xfrm>
                <a:off x="4791" y="1884"/>
                <a:ext cx="10" cy="29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mtClean="0">
                  <a:solidFill>
                    <a:srgbClr val="808080"/>
                  </a:solidFill>
                  <a:latin typeface="Times New Roman"/>
                </a:endParaRPr>
              </a:p>
            </p:txBody>
          </p:sp>
          <p:sp>
            <p:nvSpPr>
              <p:cNvPr id="4108" name="Line 38"/>
              <p:cNvSpPr>
                <a:spLocks noChangeShapeType="1"/>
              </p:cNvSpPr>
              <p:nvPr/>
            </p:nvSpPr>
            <p:spPr bwMode="auto">
              <a:xfrm flipH="1">
                <a:off x="4903" y="1422"/>
                <a:ext cx="235" cy="27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mtClean="0">
                  <a:solidFill>
                    <a:srgbClr val="808080"/>
                  </a:solidFill>
                  <a:latin typeface="Times New Roman"/>
                </a:endParaRPr>
              </a:p>
            </p:txBody>
          </p:sp>
          <p:sp>
            <p:nvSpPr>
              <p:cNvPr id="4109" name="Line 39"/>
              <p:cNvSpPr>
                <a:spLocks noChangeShapeType="1"/>
              </p:cNvSpPr>
              <p:nvPr/>
            </p:nvSpPr>
            <p:spPr bwMode="auto">
              <a:xfrm>
                <a:off x="5201" y="1884"/>
                <a:ext cx="10" cy="29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mtClean="0">
                  <a:solidFill>
                    <a:srgbClr val="808080"/>
                  </a:solidFill>
                  <a:latin typeface="Times New Roman"/>
                </a:endParaRPr>
              </a:p>
            </p:txBody>
          </p:sp>
          <p:sp>
            <p:nvSpPr>
              <p:cNvPr id="4110" name="Line 40"/>
              <p:cNvSpPr>
                <a:spLocks noChangeShapeType="1"/>
              </p:cNvSpPr>
              <p:nvPr/>
            </p:nvSpPr>
            <p:spPr bwMode="auto">
              <a:xfrm>
                <a:off x="4791" y="1413"/>
                <a:ext cx="10" cy="29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mtClean="0">
                  <a:solidFill>
                    <a:srgbClr val="808080"/>
                  </a:solidFill>
                  <a:latin typeface="Times New Roman"/>
                </a:endParaRPr>
              </a:p>
            </p:txBody>
          </p:sp>
          <p:sp>
            <p:nvSpPr>
              <p:cNvPr id="4111" name="Line 41"/>
              <p:cNvSpPr>
                <a:spLocks noChangeShapeType="1"/>
              </p:cNvSpPr>
              <p:nvPr/>
            </p:nvSpPr>
            <p:spPr bwMode="auto">
              <a:xfrm>
                <a:off x="4450" y="1893"/>
                <a:ext cx="254" cy="26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mtClean="0">
                  <a:solidFill>
                    <a:srgbClr val="808080"/>
                  </a:solidFill>
                  <a:latin typeface="Times New Roman"/>
                </a:endParaRPr>
              </a:p>
            </p:txBody>
          </p:sp>
        </p:grpSp>
        <p:sp>
          <p:nvSpPr>
            <p:cNvPr id="4103" name="Rectangle 23"/>
            <p:cNvSpPr>
              <a:spLocks noChangeArrowheads="1"/>
            </p:cNvSpPr>
            <p:nvPr/>
          </p:nvSpPr>
          <p:spPr bwMode="auto">
            <a:xfrm>
              <a:off x="6037263" y="1946275"/>
              <a:ext cx="571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smtClean="0">
                  <a:solidFill>
                    <a:srgbClr val="000000"/>
                  </a:solidFill>
                  <a:latin typeface="Times New Roman"/>
                  <a:ea typeface="Times New Roman" pitchFamily="18" charset="0"/>
                </a:rPr>
                <a:t>P</a:t>
              </a:r>
              <a:r>
                <a:rPr lang="en-US" sz="2800" baseline="-25000" smtClean="0">
                  <a:solidFill>
                    <a:srgbClr val="000000"/>
                  </a:solidFill>
                  <a:latin typeface="Times New Roman"/>
                  <a:ea typeface="Times New Roman" pitchFamily="18" charset="0"/>
                </a:rPr>
                <a:t>ki</a:t>
              </a:r>
              <a:endParaRPr lang="en-US" sz="2800" smtClean="0">
                <a:solidFill>
                  <a:srgbClr val="000000"/>
                </a:solidFill>
                <a:latin typeface="Times New Roman"/>
                <a:ea typeface="Times New Roman" pitchFamily="18" charset="0"/>
              </a:endParaRPr>
            </a:p>
          </p:txBody>
        </p:sp>
        <p:sp>
          <p:nvSpPr>
            <p:cNvPr id="4104" name="Line 39"/>
            <p:cNvSpPr>
              <a:spLocks noChangeShapeType="1"/>
            </p:cNvSpPr>
            <p:nvPr/>
          </p:nvSpPr>
          <p:spPr bwMode="auto">
            <a:xfrm flipH="1">
              <a:off x="6267450" y="2493963"/>
              <a:ext cx="14288"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mtClean="0">
                <a:solidFill>
                  <a:srgbClr val="808080"/>
                </a:solidFill>
                <a:latin typeface="Times New Roman"/>
              </a:endParaRPr>
            </a:p>
          </p:txBody>
        </p:sp>
      </p:grpSp>
    </p:spTree>
    <p:extLst>
      <p:ext uri="{BB962C8B-B14F-4D97-AF65-F5344CB8AC3E}">
        <p14:creationId xmlns:p14="http://schemas.microsoft.com/office/powerpoint/2010/main" val="26118055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85800" y="263525"/>
            <a:ext cx="7772400" cy="1169988"/>
          </a:xfrm>
        </p:spPr>
        <p:txBody>
          <a:bodyPr/>
          <a:lstStyle/>
          <a:p>
            <a:pPr eaLnBrk="1" hangingPunct="1"/>
            <a:r>
              <a:rPr lang="en-US" sz="4000" dirty="0" smtClean="0">
                <a:latin typeface="Calibri" pitchFamily="34" charset="0"/>
                <a:cs typeface="Calibri" pitchFamily="34" charset="0"/>
              </a:rPr>
              <a:t>General </a:t>
            </a:r>
            <a:r>
              <a:rPr lang="en-US" sz="4000" dirty="0" err="1" smtClean="0">
                <a:latin typeface="Calibri" pitchFamily="34" charset="0"/>
                <a:cs typeface="Calibri" pitchFamily="34" charset="0"/>
              </a:rPr>
              <a:t>Pseudocode</a:t>
            </a:r>
            <a:r>
              <a:rPr lang="en-US" sz="4000" dirty="0" smtClean="0">
                <a:latin typeface="Calibri" pitchFamily="34" charset="0"/>
                <a:cs typeface="Calibri" pitchFamily="34" charset="0"/>
              </a:rPr>
              <a:t> </a:t>
            </a:r>
            <a:r>
              <a:rPr lang="en-US" sz="4000" dirty="0" smtClean="0">
                <a:solidFill>
                  <a:srgbClr val="FF0000"/>
                </a:solidFill>
                <a:latin typeface="Calibri" pitchFamily="34" charset="0"/>
                <a:cs typeface="Calibri" pitchFamily="34" charset="0"/>
              </a:rPr>
              <a:t>Upstream</a:t>
            </a:r>
            <a:r>
              <a:rPr lang="en-US" sz="4000" dirty="0" smtClean="0">
                <a:latin typeface="Calibri" pitchFamily="34" charset="0"/>
                <a:cs typeface="Calibri" pitchFamily="34" charset="0"/>
              </a:rPr>
              <a:t> Flow Algebra Evaluation</a:t>
            </a:r>
          </a:p>
        </p:txBody>
      </p:sp>
      <p:grpSp>
        <p:nvGrpSpPr>
          <p:cNvPr id="2" name="Group 1"/>
          <p:cNvGrpSpPr/>
          <p:nvPr/>
        </p:nvGrpSpPr>
        <p:grpSpPr>
          <a:xfrm>
            <a:off x="5770999" y="2224429"/>
            <a:ext cx="2809875" cy="2757487"/>
            <a:chOff x="5834063" y="1814513"/>
            <a:chExt cx="2809875" cy="2757487"/>
          </a:xfrm>
        </p:grpSpPr>
        <p:grpSp>
          <p:nvGrpSpPr>
            <p:cNvPr id="45059" name="Group 42"/>
            <p:cNvGrpSpPr>
              <a:grpSpLocks/>
            </p:cNvGrpSpPr>
            <p:nvPr/>
          </p:nvGrpSpPr>
          <p:grpSpPr bwMode="auto">
            <a:xfrm>
              <a:off x="5834063" y="1814513"/>
              <a:ext cx="2809875" cy="2757487"/>
              <a:chOff x="4123" y="1143"/>
              <a:chExt cx="1322" cy="1297"/>
            </a:xfrm>
          </p:grpSpPr>
          <p:grpSp>
            <p:nvGrpSpPr>
              <p:cNvPr id="45065" name="Group 34"/>
              <p:cNvGrpSpPr>
                <a:grpSpLocks/>
              </p:cNvGrpSpPr>
              <p:nvPr/>
            </p:nvGrpSpPr>
            <p:grpSpPr bwMode="auto">
              <a:xfrm>
                <a:off x="4123" y="1143"/>
                <a:ext cx="1322" cy="1297"/>
                <a:chOff x="3940" y="1405"/>
                <a:chExt cx="1002" cy="983"/>
              </a:xfrm>
            </p:grpSpPr>
            <p:sp>
              <p:nvSpPr>
                <p:cNvPr id="45072" name="Rectangle 17"/>
                <p:cNvSpPr>
                  <a:spLocks noChangeAspect="1" noChangeArrowheads="1"/>
                </p:cNvSpPr>
                <p:nvPr/>
              </p:nvSpPr>
              <p:spPr bwMode="auto">
                <a:xfrm>
                  <a:off x="3940" y="1405"/>
                  <a:ext cx="335"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smtClean="0">
                    <a:solidFill>
                      <a:srgbClr val="000000"/>
                    </a:solidFill>
                    <a:latin typeface="Times New Roman"/>
                  </a:endParaRPr>
                </a:p>
              </p:txBody>
            </p:sp>
            <p:sp>
              <p:nvSpPr>
                <p:cNvPr id="45073" name="Rectangle 18"/>
                <p:cNvSpPr>
                  <a:spLocks noChangeAspect="1" noChangeArrowheads="1"/>
                </p:cNvSpPr>
                <p:nvPr/>
              </p:nvSpPr>
              <p:spPr bwMode="auto">
                <a:xfrm>
                  <a:off x="4275" y="1405"/>
                  <a:ext cx="334"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smtClean="0">
                    <a:solidFill>
                      <a:srgbClr val="000000"/>
                    </a:solidFill>
                    <a:latin typeface="Times New Roman"/>
                  </a:endParaRPr>
                </a:p>
              </p:txBody>
            </p:sp>
            <p:sp>
              <p:nvSpPr>
                <p:cNvPr id="45074" name="Rectangle 19"/>
                <p:cNvSpPr>
                  <a:spLocks noChangeAspect="1" noChangeArrowheads="1"/>
                </p:cNvSpPr>
                <p:nvPr/>
              </p:nvSpPr>
              <p:spPr bwMode="auto">
                <a:xfrm>
                  <a:off x="4609" y="1405"/>
                  <a:ext cx="333"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smtClean="0">
                    <a:solidFill>
                      <a:srgbClr val="000000"/>
                    </a:solidFill>
                    <a:latin typeface="Times New Roman"/>
                  </a:endParaRPr>
                </a:p>
              </p:txBody>
            </p:sp>
            <p:sp>
              <p:nvSpPr>
                <p:cNvPr id="45075" name="Rectangle 22"/>
                <p:cNvSpPr>
                  <a:spLocks noChangeAspect="1" noChangeArrowheads="1"/>
                </p:cNvSpPr>
                <p:nvPr/>
              </p:nvSpPr>
              <p:spPr bwMode="auto">
                <a:xfrm>
                  <a:off x="3940" y="1732"/>
                  <a:ext cx="335" cy="329"/>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smtClean="0">
                    <a:solidFill>
                      <a:srgbClr val="000000"/>
                    </a:solidFill>
                    <a:latin typeface="Times New Roman"/>
                  </a:endParaRPr>
                </a:p>
              </p:txBody>
            </p:sp>
            <p:sp>
              <p:nvSpPr>
                <p:cNvPr id="45076" name="Rectangle 23"/>
                <p:cNvSpPr>
                  <a:spLocks noChangeAspect="1" noChangeArrowheads="1"/>
                </p:cNvSpPr>
                <p:nvPr/>
              </p:nvSpPr>
              <p:spPr bwMode="auto">
                <a:xfrm>
                  <a:off x="4275" y="1732"/>
                  <a:ext cx="334" cy="329"/>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smtClean="0">
                    <a:solidFill>
                      <a:srgbClr val="000000"/>
                    </a:solidFill>
                    <a:latin typeface="Times New Roman"/>
                  </a:endParaRPr>
                </a:p>
              </p:txBody>
            </p:sp>
            <p:sp>
              <p:nvSpPr>
                <p:cNvPr id="45077" name="Rectangle 24"/>
                <p:cNvSpPr>
                  <a:spLocks noChangeAspect="1" noChangeArrowheads="1"/>
                </p:cNvSpPr>
                <p:nvPr/>
              </p:nvSpPr>
              <p:spPr bwMode="auto">
                <a:xfrm>
                  <a:off x="4609" y="1732"/>
                  <a:ext cx="333" cy="329"/>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smtClean="0">
                    <a:solidFill>
                      <a:srgbClr val="000000"/>
                    </a:solidFill>
                    <a:latin typeface="Times New Roman"/>
                  </a:endParaRPr>
                </a:p>
              </p:txBody>
            </p:sp>
            <p:sp>
              <p:nvSpPr>
                <p:cNvPr id="45078" name="Rectangle 27"/>
                <p:cNvSpPr>
                  <a:spLocks noChangeAspect="1" noChangeArrowheads="1"/>
                </p:cNvSpPr>
                <p:nvPr/>
              </p:nvSpPr>
              <p:spPr bwMode="auto">
                <a:xfrm>
                  <a:off x="3940" y="2061"/>
                  <a:ext cx="335"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smtClean="0">
                    <a:solidFill>
                      <a:srgbClr val="000000"/>
                    </a:solidFill>
                    <a:latin typeface="Times New Roman"/>
                  </a:endParaRPr>
                </a:p>
              </p:txBody>
            </p:sp>
            <p:sp>
              <p:nvSpPr>
                <p:cNvPr id="45079" name="Rectangle 28"/>
                <p:cNvSpPr>
                  <a:spLocks noChangeAspect="1" noChangeArrowheads="1"/>
                </p:cNvSpPr>
                <p:nvPr/>
              </p:nvSpPr>
              <p:spPr bwMode="auto">
                <a:xfrm>
                  <a:off x="4275" y="2061"/>
                  <a:ext cx="334"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smtClean="0">
                    <a:solidFill>
                      <a:srgbClr val="000000"/>
                    </a:solidFill>
                    <a:latin typeface="Times New Roman"/>
                  </a:endParaRPr>
                </a:p>
              </p:txBody>
            </p:sp>
            <p:sp>
              <p:nvSpPr>
                <p:cNvPr id="45080" name="Rectangle 29"/>
                <p:cNvSpPr>
                  <a:spLocks noChangeAspect="1" noChangeArrowheads="1"/>
                </p:cNvSpPr>
                <p:nvPr/>
              </p:nvSpPr>
              <p:spPr bwMode="auto">
                <a:xfrm>
                  <a:off x="4609" y="2061"/>
                  <a:ext cx="333" cy="327"/>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smtClean="0">
                    <a:solidFill>
                      <a:srgbClr val="000000"/>
                    </a:solidFill>
                    <a:latin typeface="Times New Roman"/>
                  </a:endParaRPr>
                </a:p>
              </p:txBody>
            </p:sp>
          </p:grpSp>
          <p:sp>
            <p:nvSpPr>
              <p:cNvPr id="45066" name="Line 35"/>
              <p:cNvSpPr>
                <a:spLocks noChangeShapeType="1"/>
              </p:cNvSpPr>
              <p:nvPr/>
            </p:nvSpPr>
            <p:spPr bwMode="auto">
              <a:xfrm>
                <a:off x="4450" y="1475"/>
                <a:ext cx="219" cy="22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mtClean="0">
                  <a:solidFill>
                    <a:srgbClr val="808080"/>
                  </a:solidFill>
                  <a:latin typeface="Times New Roman"/>
                </a:endParaRPr>
              </a:p>
            </p:txBody>
          </p:sp>
          <p:sp>
            <p:nvSpPr>
              <p:cNvPr id="45067" name="Line 36"/>
              <p:cNvSpPr>
                <a:spLocks noChangeShapeType="1"/>
              </p:cNvSpPr>
              <p:nvPr/>
            </p:nvSpPr>
            <p:spPr bwMode="auto">
              <a:xfrm>
                <a:off x="4791" y="1884"/>
                <a:ext cx="10" cy="29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mtClean="0">
                  <a:solidFill>
                    <a:srgbClr val="808080"/>
                  </a:solidFill>
                  <a:latin typeface="Times New Roman"/>
                </a:endParaRPr>
              </a:p>
            </p:txBody>
          </p:sp>
          <p:sp>
            <p:nvSpPr>
              <p:cNvPr id="45068" name="Line 38"/>
              <p:cNvSpPr>
                <a:spLocks noChangeShapeType="1"/>
              </p:cNvSpPr>
              <p:nvPr/>
            </p:nvSpPr>
            <p:spPr bwMode="auto">
              <a:xfrm flipH="1">
                <a:off x="4903" y="1422"/>
                <a:ext cx="235" cy="27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mtClean="0">
                  <a:solidFill>
                    <a:srgbClr val="808080"/>
                  </a:solidFill>
                  <a:latin typeface="Times New Roman"/>
                </a:endParaRPr>
              </a:p>
            </p:txBody>
          </p:sp>
          <p:sp>
            <p:nvSpPr>
              <p:cNvPr id="45069" name="Line 39"/>
              <p:cNvSpPr>
                <a:spLocks noChangeShapeType="1"/>
              </p:cNvSpPr>
              <p:nvPr/>
            </p:nvSpPr>
            <p:spPr bwMode="auto">
              <a:xfrm>
                <a:off x="5201" y="1884"/>
                <a:ext cx="10" cy="29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mtClean="0">
                  <a:solidFill>
                    <a:srgbClr val="808080"/>
                  </a:solidFill>
                  <a:latin typeface="Times New Roman"/>
                </a:endParaRPr>
              </a:p>
            </p:txBody>
          </p:sp>
          <p:sp>
            <p:nvSpPr>
              <p:cNvPr id="45070" name="Line 40"/>
              <p:cNvSpPr>
                <a:spLocks noChangeShapeType="1"/>
              </p:cNvSpPr>
              <p:nvPr/>
            </p:nvSpPr>
            <p:spPr bwMode="auto">
              <a:xfrm>
                <a:off x="4791" y="1413"/>
                <a:ext cx="10" cy="29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mtClean="0">
                  <a:solidFill>
                    <a:srgbClr val="808080"/>
                  </a:solidFill>
                  <a:latin typeface="Times New Roman"/>
                </a:endParaRPr>
              </a:p>
            </p:txBody>
          </p:sp>
          <p:sp>
            <p:nvSpPr>
              <p:cNvPr id="45071" name="Line 41"/>
              <p:cNvSpPr>
                <a:spLocks noChangeShapeType="1"/>
              </p:cNvSpPr>
              <p:nvPr/>
            </p:nvSpPr>
            <p:spPr bwMode="auto">
              <a:xfrm>
                <a:off x="4450" y="1893"/>
                <a:ext cx="254" cy="26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mtClean="0">
                  <a:solidFill>
                    <a:srgbClr val="808080"/>
                  </a:solidFill>
                  <a:latin typeface="Times New Roman"/>
                </a:endParaRPr>
              </a:p>
            </p:txBody>
          </p:sp>
        </p:grpSp>
        <p:sp>
          <p:nvSpPr>
            <p:cNvPr id="45060" name="Rectangle 23"/>
            <p:cNvSpPr>
              <a:spLocks noChangeArrowheads="1"/>
            </p:cNvSpPr>
            <p:nvPr/>
          </p:nvSpPr>
          <p:spPr bwMode="auto">
            <a:xfrm>
              <a:off x="6037263" y="1946275"/>
              <a:ext cx="571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smtClean="0">
                  <a:solidFill>
                    <a:srgbClr val="000000"/>
                  </a:solidFill>
                  <a:latin typeface="Times New Roman"/>
                  <a:ea typeface="Times New Roman" pitchFamily="18" charset="0"/>
                </a:rPr>
                <a:t>P</a:t>
              </a:r>
              <a:r>
                <a:rPr lang="en-US" sz="2800" baseline="-25000" smtClean="0">
                  <a:solidFill>
                    <a:srgbClr val="000000"/>
                  </a:solidFill>
                  <a:latin typeface="Times New Roman"/>
                  <a:ea typeface="Times New Roman" pitchFamily="18" charset="0"/>
                </a:rPr>
                <a:t>ki</a:t>
              </a:r>
              <a:endParaRPr lang="en-US" sz="2800" smtClean="0">
                <a:solidFill>
                  <a:srgbClr val="000000"/>
                </a:solidFill>
                <a:latin typeface="Times New Roman"/>
                <a:ea typeface="Times New Roman" pitchFamily="18" charset="0"/>
              </a:endParaRPr>
            </a:p>
          </p:txBody>
        </p:sp>
        <p:sp>
          <p:nvSpPr>
            <p:cNvPr id="45061" name="Line 39"/>
            <p:cNvSpPr>
              <a:spLocks noChangeShapeType="1"/>
            </p:cNvSpPr>
            <p:nvPr/>
          </p:nvSpPr>
          <p:spPr bwMode="auto">
            <a:xfrm flipH="1">
              <a:off x="6267450" y="2493963"/>
              <a:ext cx="14288" cy="5397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mtClean="0">
                <a:solidFill>
                  <a:srgbClr val="808080"/>
                </a:solidFill>
                <a:latin typeface="Times New Roman"/>
              </a:endParaRPr>
            </a:p>
          </p:txBody>
        </p:sp>
      </p:grpSp>
      <p:graphicFrame>
        <p:nvGraphicFramePr>
          <p:cNvPr id="26" name="Table 25"/>
          <p:cNvGraphicFramePr>
            <a:graphicFrameLocks noGrp="1"/>
          </p:cNvGraphicFramePr>
          <p:nvPr>
            <p:extLst>
              <p:ext uri="{D42A27DB-BD31-4B8C-83A1-F6EECF244321}">
                <p14:modId xmlns:p14="http://schemas.microsoft.com/office/powerpoint/2010/main" val="1319519920"/>
              </p:ext>
            </p:extLst>
          </p:nvPr>
        </p:nvGraphicFramePr>
        <p:xfrm>
          <a:off x="704850" y="1868767"/>
          <a:ext cx="4481513" cy="3902075"/>
        </p:xfrm>
        <a:graphic>
          <a:graphicData uri="http://schemas.openxmlformats.org/drawingml/2006/table">
            <a:tbl>
              <a:tblPr/>
              <a:tblGrid>
                <a:gridCol w="4481513"/>
              </a:tblGrid>
              <a:tr h="3902075">
                <a:tc>
                  <a:txBody>
                    <a:bodyPr/>
                    <a:lstStyle/>
                    <a:p>
                      <a:pPr marL="0" marR="0" algn="l">
                        <a:spcBef>
                          <a:spcPts val="0"/>
                        </a:spcBef>
                        <a:spcAft>
                          <a:spcPts val="0"/>
                        </a:spcAft>
                      </a:pPr>
                      <a:r>
                        <a:rPr lang="en-US" sz="3200" dirty="0">
                          <a:latin typeface="Calibri" pitchFamily="34" charset="0"/>
                          <a:ea typeface="Times New Roman"/>
                          <a:cs typeface="Calibri" pitchFamily="34" charset="0"/>
                        </a:rPr>
                        <a:t>Global </a:t>
                      </a:r>
                      <a:r>
                        <a:rPr lang="en-US" sz="3200" u="sng" dirty="0">
                          <a:latin typeface="Calibri" pitchFamily="34" charset="0"/>
                          <a:ea typeface="Times New Roman"/>
                          <a:cs typeface="Calibri" pitchFamily="34" charset="0"/>
                        </a:rPr>
                        <a:t>P</a:t>
                      </a:r>
                      <a:r>
                        <a:rPr lang="en-US" sz="3200" dirty="0">
                          <a:latin typeface="Calibri" pitchFamily="34" charset="0"/>
                          <a:ea typeface="Times New Roman"/>
                          <a:cs typeface="Calibri" pitchFamily="34" charset="0"/>
                        </a:rPr>
                        <a:t>, </a:t>
                      </a:r>
                      <a:r>
                        <a:rPr lang="en-US" sz="3200" u="sng" dirty="0">
                          <a:latin typeface="Calibri" pitchFamily="34" charset="0"/>
                          <a:ea typeface="Times New Roman"/>
                          <a:cs typeface="Calibri" pitchFamily="34" charset="0"/>
                          <a:sym typeface="Symbol"/>
                        </a:rPr>
                        <a:t></a:t>
                      </a:r>
                      <a:r>
                        <a:rPr lang="en-US" sz="3200" dirty="0">
                          <a:latin typeface="Calibri" pitchFamily="34" charset="0"/>
                          <a:ea typeface="Times New Roman"/>
                          <a:cs typeface="Calibri" pitchFamily="34" charset="0"/>
                        </a:rPr>
                        <a:t>, </a:t>
                      </a:r>
                      <a:r>
                        <a:rPr lang="en-US" sz="3200" u="sng" dirty="0">
                          <a:latin typeface="Calibri" pitchFamily="34" charset="0"/>
                          <a:ea typeface="Times New Roman"/>
                          <a:cs typeface="Calibri" pitchFamily="34" charset="0"/>
                          <a:sym typeface="Symbol"/>
                        </a:rPr>
                        <a:t></a:t>
                      </a:r>
                      <a:endParaRPr lang="en-US" sz="3200" dirty="0">
                        <a:latin typeface="Calibri" pitchFamily="34" charset="0"/>
                        <a:ea typeface="Times New Roman"/>
                        <a:cs typeface="Calibri" pitchFamily="34" charset="0"/>
                      </a:endParaRPr>
                    </a:p>
                    <a:p>
                      <a:pPr marL="0" marR="0" algn="l">
                        <a:spcBef>
                          <a:spcPts val="0"/>
                        </a:spcBef>
                        <a:spcAft>
                          <a:spcPts val="0"/>
                        </a:spcAft>
                      </a:pPr>
                      <a:r>
                        <a:rPr lang="en-US" sz="3200" dirty="0" err="1">
                          <a:latin typeface="Calibri" pitchFamily="34" charset="0"/>
                          <a:ea typeface="Times New Roman"/>
                          <a:cs typeface="Calibri" pitchFamily="34" charset="0"/>
                        </a:rPr>
                        <a:t>FlowAlgebra</a:t>
                      </a:r>
                      <a:r>
                        <a:rPr lang="en-US" sz="3200" dirty="0">
                          <a:latin typeface="Calibri" pitchFamily="34" charset="0"/>
                          <a:ea typeface="Times New Roman"/>
                          <a:cs typeface="Calibri" pitchFamily="34" charset="0"/>
                        </a:rPr>
                        <a:t>(</a:t>
                      </a:r>
                      <a:r>
                        <a:rPr lang="en-US" sz="3200" dirty="0" err="1">
                          <a:latin typeface="Calibri" pitchFamily="34" charset="0"/>
                          <a:ea typeface="Times New Roman"/>
                          <a:cs typeface="Calibri" pitchFamily="34" charset="0"/>
                        </a:rPr>
                        <a:t>i</a:t>
                      </a:r>
                      <a:r>
                        <a:rPr lang="en-US" sz="3200" dirty="0">
                          <a:latin typeface="Calibri" pitchFamily="34" charset="0"/>
                          <a:ea typeface="Times New Roman"/>
                          <a:cs typeface="Calibri" pitchFamily="34" charset="0"/>
                        </a:rPr>
                        <a:t>)</a:t>
                      </a:r>
                    </a:p>
                    <a:p>
                      <a:pPr marL="0" marR="0" algn="l">
                        <a:spcBef>
                          <a:spcPts val="0"/>
                        </a:spcBef>
                        <a:spcAft>
                          <a:spcPts val="0"/>
                        </a:spcAft>
                      </a:pPr>
                      <a:r>
                        <a:rPr lang="en-US" sz="3200" dirty="0">
                          <a:latin typeface="Calibri" pitchFamily="34" charset="0"/>
                          <a:ea typeface="Times New Roman"/>
                          <a:cs typeface="Calibri" pitchFamily="34" charset="0"/>
                        </a:rPr>
                        <a:t>for all k neighbors of </a:t>
                      </a:r>
                      <a:r>
                        <a:rPr lang="en-US" sz="3200" dirty="0" err="1">
                          <a:latin typeface="Calibri" pitchFamily="34" charset="0"/>
                          <a:ea typeface="Times New Roman"/>
                          <a:cs typeface="Calibri" pitchFamily="34" charset="0"/>
                        </a:rPr>
                        <a:t>i</a:t>
                      </a:r>
                      <a:endParaRPr lang="en-US" sz="3200" dirty="0">
                        <a:latin typeface="Calibri" pitchFamily="34" charset="0"/>
                        <a:ea typeface="Times New Roman"/>
                        <a:cs typeface="Calibri" pitchFamily="34" charset="0"/>
                      </a:endParaRPr>
                    </a:p>
                    <a:p>
                      <a:pPr marL="274320" marR="0" algn="l">
                        <a:spcBef>
                          <a:spcPts val="0"/>
                        </a:spcBef>
                        <a:spcAft>
                          <a:spcPts val="0"/>
                        </a:spcAft>
                      </a:pPr>
                      <a:r>
                        <a:rPr lang="en-US" sz="3200" dirty="0">
                          <a:latin typeface="Calibri" pitchFamily="34" charset="0"/>
                          <a:ea typeface="Times New Roman"/>
                          <a:cs typeface="Calibri" pitchFamily="34" charset="0"/>
                        </a:rPr>
                        <a:t>if </a:t>
                      </a:r>
                      <a:r>
                        <a:rPr lang="en-US" sz="3200" dirty="0" err="1">
                          <a:latin typeface="Calibri" pitchFamily="34" charset="0"/>
                          <a:ea typeface="Times New Roman"/>
                          <a:cs typeface="Calibri" pitchFamily="34" charset="0"/>
                        </a:rPr>
                        <a:t>P</a:t>
                      </a:r>
                      <a:r>
                        <a:rPr lang="en-US" sz="3200" baseline="-25000" dirty="0" err="1">
                          <a:latin typeface="Calibri" pitchFamily="34" charset="0"/>
                          <a:ea typeface="Times New Roman"/>
                          <a:cs typeface="Calibri" pitchFamily="34" charset="0"/>
                        </a:rPr>
                        <a:t>ki</a:t>
                      </a:r>
                      <a:r>
                        <a:rPr lang="en-US" sz="3200" dirty="0">
                          <a:latin typeface="Calibri" pitchFamily="34" charset="0"/>
                          <a:ea typeface="Times New Roman"/>
                          <a:cs typeface="Calibri" pitchFamily="34" charset="0"/>
                        </a:rPr>
                        <a:t>&gt;0</a:t>
                      </a:r>
                    </a:p>
                    <a:p>
                      <a:pPr marL="502920" marR="0" algn="l">
                        <a:spcBef>
                          <a:spcPts val="0"/>
                        </a:spcBef>
                        <a:spcAft>
                          <a:spcPts val="0"/>
                        </a:spcAft>
                      </a:pPr>
                      <a:r>
                        <a:rPr lang="en-US" sz="3200" dirty="0" err="1">
                          <a:latin typeface="Calibri" pitchFamily="34" charset="0"/>
                          <a:ea typeface="Times New Roman"/>
                          <a:cs typeface="Calibri" pitchFamily="34" charset="0"/>
                        </a:rPr>
                        <a:t>FlowAlgebra</a:t>
                      </a:r>
                      <a:r>
                        <a:rPr lang="en-US" sz="3200" dirty="0">
                          <a:latin typeface="Calibri" pitchFamily="34" charset="0"/>
                          <a:ea typeface="Times New Roman"/>
                          <a:cs typeface="Calibri" pitchFamily="34" charset="0"/>
                        </a:rPr>
                        <a:t>(k)</a:t>
                      </a:r>
                    </a:p>
                    <a:p>
                      <a:pPr marL="0" marR="0" algn="l">
                        <a:spcBef>
                          <a:spcPts val="0"/>
                        </a:spcBef>
                        <a:spcAft>
                          <a:spcPts val="0"/>
                        </a:spcAft>
                      </a:pPr>
                      <a:r>
                        <a:rPr lang="en-US" sz="3200" dirty="0">
                          <a:latin typeface="Calibri" pitchFamily="34" charset="0"/>
                          <a:ea typeface="Times New Roman"/>
                          <a:cs typeface="Calibri" pitchFamily="34" charset="0"/>
                        </a:rPr>
                        <a:t>next k</a:t>
                      </a:r>
                    </a:p>
                    <a:p>
                      <a:pPr marL="0" marR="0" algn="l">
                        <a:spcBef>
                          <a:spcPts val="0"/>
                        </a:spcBef>
                        <a:spcAft>
                          <a:spcPts val="0"/>
                        </a:spcAft>
                      </a:pPr>
                      <a:r>
                        <a:rPr lang="en-US" sz="3200" b="1" u="sng" dirty="0" smtClean="0">
                          <a:solidFill>
                            <a:srgbClr val="FF0000"/>
                          </a:solidFill>
                          <a:latin typeface="Calibri" pitchFamily="34" charset="0"/>
                          <a:ea typeface="Times New Roman"/>
                          <a:cs typeface="Calibri" pitchFamily="34" charset="0"/>
                          <a:sym typeface="Symbol"/>
                        </a:rPr>
                        <a:t></a:t>
                      </a:r>
                      <a:r>
                        <a:rPr lang="en-US" sz="3200" b="1" i="1" baseline="-25000" dirty="0" err="1">
                          <a:solidFill>
                            <a:srgbClr val="FF0000"/>
                          </a:solidFill>
                          <a:latin typeface="Calibri" pitchFamily="34" charset="0"/>
                          <a:ea typeface="Times New Roman"/>
                          <a:cs typeface="Calibri" pitchFamily="34" charset="0"/>
                        </a:rPr>
                        <a:t>i</a:t>
                      </a:r>
                      <a:r>
                        <a:rPr lang="en-US" sz="3200" b="1" i="1" dirty="0">
                          <a:solidFill>
                            <a:srgbClr val="FF0000"/>
                          </a:solidFill>
                          <a:latin typeface="Calibri" pitchFamily="34" charset="0"/>
                          <a:ea typeface="Times New Roman"/>
                          <a:cs typeface="Calibri" pitchFamily="34" charset="0"/>
                        </a:rPr>
                        <a:t> </a:t>
                      </a:r>
                      <a:r>
                        <a:rPr lang="en-US" sz="3200" b="1" dirty="0">
                          <a:solidFill>
                            <a:srgbClr val="FF0000"/>
                          </a:solidFill>
                          <a:latin typeface="Calibri" pitchFamily="34" charset="0"/>
                          <a:ea typeface="Times New Roman"/>
                          <a:cs typeface="Calibri" pitchFamily="34" charset="0"/>
                        </a:rPr>
                        <a:t>= FA(</a:t>
                      </a:r>
                      <a:r>
                        <a:rPr lang="en-US" sz="3200" b="1" u="sng" dirty="0">
                          <a:solidFill>
                            <a:srgbClr val="FF0000"/>
                          </a:solidFill>
                          <a:latin typeface="Calibri" pitchFamily="34" charset="0"/>
                          <a:ea typeface="Times New Roman"/>
                          <a:cs typeface="Calibri" pitchFamily="34" charset="0"/>
                          <a:sym typeface="Symbol"/>
                        </a:rPr>
                        <a:t></a:t>
                      </a:r>
                      <a:r>
                        <a:rPr lang="en-US" sz="3200" b="1" baseline="-25000" dirty="0" err="1">
                          <a:solidFill>
                            <a:srgbClr val="FF0000"/>
                          </a:solidFill>
                          <a:latin typeface="Calibri" pitchFamily="34" charset="0"/>
                          <a:ea typeface="Times New Roman"/>
                          <a:cs typeface="Calibri" pitchFamily="34" charset="0"/>
                        </a:rPr>
                        <a:t>i</a:t>
                      </a:r>
                      <a:r>
                        <a:rPr lang="en-US" sz="3200" b="1" dirty="0">
                          <a:solidFill>
                            <a:srgbClr val="FF0000"/>
                          </a:solidFill>
                          <a:latin typeface="Calibri" pitchFamily="34" charset="0"/>
                          <a:ea typeface="Times New Roman"/>
                          <a:cs typeface="Calibri" pitchFamily="34" charset="0"/>
                        </a:rPr>
                        <a:t>, </a:t>
                      </a:r>
                      <a:r>
                        <a:rPr lang="en-US" sz="3200" b="1" u="sng" dirty="0" err="1">
                          <a:solidFill>
                            <a:srgbClr val="FF0000"/>
                          </a:solidFill>
                          <a:latin typeface="Calibri" pitchFamily="34" charset="0"/>
                          <a:ea typeface="Times New Roman"/>
                          <a:cs typeface="Calibri" pitchFamily="34" charset="0"/>
                        </a:rPr>
                        <a:t>P</a:t>
                      </a:r>
                      <a:r>
                        <a:rPr lang="en-US" sz="3200" b="1" baseline="-25000" dirty="0" err="1">
                          <a:solidFill>
                            <a:srgbClr val="FF0000"/>
                          </a:solidFill>
                          <a:latin typeface="Calibri" pitchFamily="34" charset="0"/>
                          <a:ea typeface="Times New Roman"/>
                          <a:cs typeface="Calibri" pitchFamily="34" charset="0"/>
                        </a:rPr>
                        <a:t>ki</a:t>
                      </a:r>
                      <a:r>
                        <a:rPr lang="en-US" sz="3200" b="1" dirty="0">
                          <a:solidFill>
                            <a:srgbClr val="FF0000"/>
                          </a:solidFill>
                          <a:latin typeface="Calibri" pitchFamily="34" charset="0"/>
                          <a:ea typeface="Times New Roman"/>
                          <a:cs typeface="Calibri" pitchFamily="34" charset="0"/>
                        </a:rPr>
                        <a:t>, </a:t>
                      </a:r>
                      <a:r>
                        <a:rPr lang="en-US" sz="3200" b="1" u="sng" dirty="0">
                          <a:solidFill>
                            <a:srgbClr val="FF0000"/>
                          </a:solidFill>
                          <a:latin typeface="Calibri" pitchFamily="34" charset="0"/>
                          <a:ea typeface="Times New Roman"/>
                          <a:cs typeface="Calibri" pitchFamily="34" charset="0"/>
                          <a:sym typeface="Symbol"/>
                        </a:rPr>
                        <a:t></a:t>
                      </a:r>
                      <a:r>
                        <a:rPr lang="en-US" sz="3200" b="1" i="1" baseline="-25000" dirty="0">
                          <a:solidFill>
                            <a:srgbClr val="FF0000"/>
                          </a:solidFill>
                          <a:latin typeface="Calibri" pitchFamily="34" charset="0"/>
                          <a:ea typeface="Times New Roman"/>
                          <a:cs typeface="Calibri" pitchFamily="34" charset="0"/>
                        </a:rPr>
                        <a:t>k</a:t>
                      </a:r>
                      <a:r>
                        <a:rPr lang="en-US" sz="3200" b="1" dirty="0">
                          <a:solidFill>
                            <a:srgbClr val="FF0000"/>
                          </a:solidFill>
                          <a:latin typeface="Calibri" pitchFamily="34" charset="0"/>
                          <a:ea typeface="Times New Roman"/>
                          <a:cs typeface="Calibri" pitchFamily="34" charset="0"/>
                        </a:rPr>
                        <a:t>, </a:t>
                      </a:r>
                      <a:r>
                        <a:rPr lang="en-US" sz="3200" b="1" u="sng" dirty="0">
                          <a:solidFill>
                            <a:srgbClr val="FF0000"/>
                          </a:solidFill>
                          <a:latin typeface="Calibri" pitchFamily="34" charset="0"/>
                          <a:ea typeface="Times New Roman"/>
                          <a:cs typeface="Calibri" pitchFamily="34" charset="0"/>
                          <a:sym typeface="Symbol"/>
                        </a:rPr>
                        <a:t></a:t>
                      </a:r>
                      <a:r>
                        <a:rPr lang="en-US" sz="3200" b="1" baseline="-25000" dirty="0">
                          <a:solidFill>
                            <a:srgbClr val="FF0000"/>
                          </a:solidFill>
                          <a:latin typeface="Calibri" pitchFamily="34" charset="0"/>
                          <a:ea typeface="Times New Roman"/>
                          <a:cs typeface="Calibri" pitchFamily="34" charset="0"/>
                        </a:rPr>
                        <a:t>k</a:t>
                      </a:r>
                      <a:r>
                        <a:rPr lang="en-US" sz="3200" b="1" dirty="0" smtClean="0">
                          <a:solidFill>
                            <a:srgbClr val="FF0000"/>
                          </a:solidFill>
                          <a:latin typeface="Calibri" pitchFamily="34" charset="0"/>
                          <a:ea typeface="Times New Roman"/>
                          <a:cs typeface="Calibri" pitchFamily="34" charset="0"/>
                        </a:rPr>
                        <a:t>)</a:t>
                      </a:r>
                    </a:p>
                    <a:p>
                      <a:pPr marL="0" marR="0" algn="l">
                        <a:spcBef>
                          <a:spcPts val="0"/>
                        </a:spcBef>
                        <a:spcAft>
                          <a:spcPts val="0"/>
                        </a:spcAft>
                      </a:pPr>
                      <a:r>
                        <a:rPr lang="en-US" sz="3200" dirty="0" smtClean="0">
                          <a:latin typeface="Calibri" pitchFamily="34" charset="0"/>
                          <a:ea typeface="Times New Roman"/>
                          <a:cs typeface="Calibri" pitchFamily="34" charset="0"/>
                        </a:rPr>
                        <a:t>return</a:t>
                      </a:r>
                      <a:endParaRPr lang="en-US" sz="3200" dirty="0">
                        <a:latin typeface="Calibri" pitchFamily="34" charset="0"/>
                        <a:ea typeface="Times New Roman"/>
                        <a:cs typeface="Calibri" pitchFamily="34" charset="0"/>
                      </a:endParaRPr>
                    </a:p>
                  </a:txBody>
                  <a:tcPr marL="0" marR="0" marT="0" marB="0">
                    <a:lnL>
                      <a:noFill/>
                    </a:lnL>
                    <a:lnR>
                      <a:noFill/>
                    </a:lnR>
                    <a:lnT>
                      <a:noFill/>
                    </a:lnT>
                    <a:lnB>
                      <a:noFill/>
                    </a:lnB>
                  </a:tcPr>
                </a:tc>
              </a:tr>
            </a:tbl>
          </a:graphicData>
        </a:graphic>
      </p:graphicFrame>
      <p:sp>
        <p:nvSpPr>
          <p:cNvPr id="45064"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smtClean="0">
              <a:solidFill>
                <a:srgbClr val="808080"/>
              </a:solidFill>
              <a:latin typeface="Times New Roman"/>
            </a:endParaRPr>
          </a:p>
        </p:txBody>
      </p:sp>
    </p:spTree>
    <p:extLst>
      <p:ext uri="{BB962C8B-B14F-4D97-AF65-F5344CB8AC3E}">
        <p14:creationId xmlns:p14="http://schemas.microsoft.com/office/powerpoint/2010/main" val="42674953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2139950" y="271463"/>
            <a:ext cx="6840538" cy="947737"/>
          </a:xfrm>
        </p:spPr>
        <p:txBody>
          <a:bodyPr/>
          <a:lstStyle/>
          <a:p>
            <a:pPr eaLnBrk="1" hangingPunct="1">
              <a:spcBef>
                <a:spcPts val="500"/>
              </a:spcBef>
              <a:spcAft>
                <a:spcPts val="500"/>
              </a:spcAft>
            </a:pPr>
            <a:r>
              <a:rPr lang="en-US" smtClean="0">
                <a:solidFill>
                  <a:srgbClr val="003399"/>
                </a:solidFill>
              </a:rPr>
              <a:t>My Teaching</a:t>
            </a:r>
          </a:p>
        </p:txBody>
      </p:sp>
      <p:sp>
        <p:nvSpPr>
          <p:cNvPr id="137219" name="Rectangle 3"/>
          <p:cNvSpPr>
            <a:spLocks noGrp="1" noChangeArrowheads="1"/>
          </p:cNvSpPr>
          <p:nvPr>
            <p:ph type="body" idx="1"/>
          </p:nvPr>
        </p:nvSpPr>
        <p:spPr>
          <a:xfrm>
            <a:off x="1219200" y="1524000"/>
            <a:ext cx="7721600" cy="5008563"/>
          </a:xfrm>
        </p:spPr>
        <p:txBody>
          <a:bodyPr/>
          <a:lstStyle/>
          <a:p>
            <a:pPr marL="0" indent="0" eaLnBrk="1" hangingPunct="1">
              <a:lnSpc>
                <a:spcPct val="80000"/>
              </a:lnSpc>
              <a:spcBef>
                <a:spcPts val="500"/>
              </a:spcBef>
              <a:spcAft>
                <a:spcPts val="500"/>
              </a:spcAft>
              <a:buFont typeface="Monotype Sorts" pitchFamily="2" charset="2"/>
              <a:buNone/>
            </a:pPr>
            <a:r>
              <a:rPr lang="en-US" b="1" dirty="0" smtClean="0">
                <a:solidFill>
                  <a:srgbClr val="003399"/>
                </a:solidFill>
              </a:rPr>
              <a:t>Physical Hydrology CEE6400 </a:t>
            </a:r>
            <a:r>
              <a:rPr lang="en-US" sz="2400" dirty="0" smtClean="0">
                <a:solidFill>
                  <a:schemeClr val="hlink"/>
                </a:solidFill>
              </a:rPr>
              <a:t>(</a:t>
            </a:r>
            <a:r>
              <a:rPr lang="en-US" sz="2400" dirty="0" smtClean="0">
                <a:solidFill>
                  <a:schemeClr val="hlink"/>
                </a:solidFill>
              </a:rPr>
              <a:t>Fall)</a:t>
            </a:r>
            <a:endParaRPr lang="en-US" sz="2400" dirty="0" smtClean="0">
              <a:solidFill>
                <a:schemeClr val="hlink"/>
              </a:solidFill>
            </a:endParaRPr>
          </a:p>
          <a:p>
            <a:pPr marL="0" indent="0" eaLnBrk="1" hangingPunct="1">
              <a:lnSpc>
                <a:spcPct val="80000"/>
              </a:lnSpc>
              <a:spcBef>
                <a:spcPts val="500"/>
              </a:spcBef>
              <a:spcAft>
                <a:spcPts val="500"/>
              </a:spcAft>
              <a:buFont typeface="Monotype Sorts" pitchFamily="2" charset="2"/>
              <a:buNone/>
            </a:pPr>
            <a:endParaRPr lang="en-US" b="1" dirty="0" smtClean="0">
              <a:solidFill>
                <a:srgbClr val="003399"/>
              </a:solidFill>
            </a:endParaRPr>
          </a:p>
          <a:p>
            <a:pPr marL="0" indent="0" eaLnBrk="1" hangingPunct="1">
              <a:lnSpc>
                <a:spcPct val="80000"/>
              </a:lnSpc>
              <a:spcBef>
                <a:spcPts val="500"/>
              </a:spcBef>
              <a:spcAft>
                <a:spcPts val="500"/>
              </a:spcAft>
              <a:buNone/>
            </a:pPr>
            <a:r>
              <a:rPr lang="en-US" b="1" dirty="0" smtClean="0">
                <a:solidFill>
                  <a:srgbClr val="003399"/>
                </a:solidFill>
              </a:rPr>
              <a:t>GIS in Water Resources </a:t>
            </a:r>
            <a:r>
              <a:rPr lang="en-US" b="1" dirty="0" smtClean="0">
                <a:solidFill>
                  <a:srgbClr val="003399"/>
                </a:solidFill>
              </a:rPr>
              <a:t>CEE6440 </a:t>
            </a:r>
            <a:r>
              <a:rPr lang="en-US" dirty="0">
                <a:solidFill>
                  <a:schemeClr val="hlink"/>
                </a:solidFill>
              </a:rPr>
              <a:t>(Fall</a:t>
            </a:r>
            <a:r>
              <a:rPr lang="en-US" dirty="0" smtClean="0">
                <a:solidFill>
                  <a:schemeClr val="hlink"/>
                </a:solidFill>
              </a:rPr>
              <a:t>)</a:t>
            </a:r>
            <a:endParaRPr lang="en-US" b="1" dirty="0" smtClean="0">
              <a:solidFill>
                <a:srgbClr val="003399"/>
              </a:solidFill>
            </a:endParaRPr>
          </a:p>
          <a:p>
            <a:pPr marL="0" indent="0" eaLnBrk="1" hangingPunct="1">
              <a:lnSpc>
                <a:spcPct val="80000"/>
              </a:lnSpc>
              <a:spcBef>
                <a:spcPts val="500"/>
              </a:spcBef>
              <a:spcAft>
                <a:spcPts val="500"/>
              </a:spcAft>
              <a:buFont typeface="Monotype Sorts" pitchFamily="2" charset="2"/>
              <a:buNone/>
            </a:pPr>
            <a:r>
              <a:rPr lang="en-US" sz="2400" dirty="0" smtClean="0">
                <a:solidFill>
                  <a:schemeClr val="hlink"/>
                </a:solidFill>
              </a:rPr>
              <a:t>A multi-university course presented on-line with shared video in partnership with David </a:t>
            </a:r>
            <a:r>
              <a:rPr lang="en-US" sz="2400" dirty="0" err="1" smtClean="0">
                <a:solidFill>
                  <a:schemeClr val="hlink"/>
                </a:solidFill>
              </a:rPr>
              <a:t>Maidment</a:t>
            </a:r>
            <a:r>
              <a:rPr lang="en-US" sz="2400" dirty="0" smtClean="0">
                <a:solidFill>
                  <a:schemeClr val="hlink"/>
                </a:solidFill>
              </a:rPr>
              <a:t> at the University of Texas at </a:t>
            </a:r>
            <a:r>
              <a:rPr lang="en-US" sz="2400" dirty="0" smtClean="0">
                <a:solidFill>
                  <a:schemeClr val="hlink"/>
                </a:solidFill>
              </a:rPr>
              <a:t>Austin.</a:t>
            </a:r>
            <a:endParaRPr lang="en-US" sz="2400" dirty="0" smtClean="0">
              <a:solidFill>
                <a:schemeClr val="hlink"/>
              </a:solidFill>
            </a:endParaRPr>
          </a:p>
          <a:p>
            <a:pPr marL="0" indent="0" eaLnBrk="1" hangingPunct="1">
              <a:lnSpc>
                <a:spcPct val="80000"/>
              </a:lnSpc>
              <a:spcBef>
                <a:spcPts val="500"/>
              </a:spcBef>
              <a:spcAft>
                <a:spcPts val="500"/>
              </a:spcAft>
              <a:buFont typeface="Monotype Sorts" pitchFamily="2" charset="2"/>
              <a:buNone/>
            </a:pPr>
            <a:endParaRPr lang="en-US" sz="2400" dirty="0" smtClean="0">
              <a:solidFill>
                <a:schemeClr val="hlink"/>
              </a:solidFill>
            </a:endParaRPr>
          </a:p>
          <a:p>
            <a:pPr marL="0" indent="0" eaLnBrk="1" hangingPunct="1">
              <a:lnSpc>
                <a:spcPct val="80000"/>
              </a:lnSpc>
              <a:spcBef>
                <a:spcPts val="500"/>
              </a:spcBef>
              <a:spcAft>
                <a:spcPts val="500"/>
              </a:spcAft>
              <a:buFont typeface="Monotype Sorts" pitchFamily="2" charset="2"/>
              <a:buNone/>
            </a:pPr>
            <a:r>
              <a:rPr lang="en-US" b="1" dirty="0" smtClean="0">
                <a:solidFill>
                  <a:srgbClr val="003399"/>
                </a:solidFill>
              </a:rPr>
              <a:t>Engineering </a:t>
            </a:r>
            <a:r>
              <a:rPr lang="en-US" b="1" dirty="0" smtClean="0">
                <a:solidFill>
                  <a:srgbClr val="003399"/>
                </a:solidFill>
              </a:rPr>
              <a:t>Hydrology </a:t>
            </a:r>
            <a:r>
              <a:rPr lang="en-US" b="1" dirty="0" smtClean="0">
                <a:solidFill>
                  <a:srgbClr val="003399"/>
                </a:solidFill>
              </a:rPr>
              <a:t>CEE3430 </a:t>
            </a:r>
            <a:r>
              <a:rPr lang="en-US" sz="2400" dirty="0" smtClean="0">
                <a:solidFill>
                  <a:schemeClr val="hlink"/>
                </a:solidFill>
              </a:rPr>
              <a:t>(Spring)</a:t>
            </a:r>
            <a:endParaRPr lang="en-US" sz="2400" dirty="0" smtClean="0">
              <a:solidFill>
                <a:schemeClr val="hlink"/>
              </a:solidFill>
            </a:endParaRPr>
          </a:p>
          <a:p>
            <a:pPr marL="0" indent="0" eaLnBrk="1" hangingPunct="1">
              <a:lnSpc>
                <a:spcPct val="80000"/>
              </a:lnSpc>
              <a:spcBef>
                <a:spcPts val="500"/>
              </a:spcBef>
              <a:spcAft>
                <a:spcPts val="500"/>
              </a:spcAft>
              <a:buFont typeface="Monotype Sorts" pitchFamily="2" charset="2"/>
              <a:buNone/>
            </a:pPr>
            <a:endParaRPr lang="en-US" b="1" dirty="0" smtClean="0">
              <a:solidFill>
                <a:srgbClr val="003399"/>
              </a:solidFill>
            </a:endParaRPr>
          </a:p>
          <a:p>
            <a:pPr marL="0" indent="0" eaLnBrk="1" hangingPunct="1">
              <a:lnSpc>
                <a:spcPct val="80000"/>
              </a:lnSpc>
              <a:spcBef>
                <a:spcPts val="500"/>
              </a:spcBef>
              <a:spcAft>
                <a:spcPts val="500"/>
              </a:spcAft>
              <a:buFont typeface="Monotype Sorts" pitchFamily="2" charset="2"/>
              <a:buNone/>
            </a:pPr>
            <a:r>
              <a:rPr lang="en-US" b="1" dirty="0" smtClean="0">
                <a:solidFill>
                  <a:srgbClr val="003399"/>
                </a:solidFill>
              </a:rPr>
              <a:t>Rainfall Runoff Processes </a:t>
            </a:r>
            <a:r>
              <a:rPr lang="en-US" sz="2400" dirty="0" smtClean="0">
                <a:solidFill>
                  <a:schemeClr val="hlink"/>
                </a:solidFill>
              </a:rPr>
              <a:t>(online module)</a:t>
            </a:r>
          </a:p>
          <a:p>
            <a:pPr marL="0" indent="0" eaLnBrk="1" hangingPunct="1">
              <a:lnSpc>
                <a:spcPct val="80000"/>
              </a:lnSpc>
              <a:spcBef>
                <a:spcPts val="500"/>
              </a:spcBef>
              <a:spcAft>
                <a:spcPts val="500"/>
              </a:spcAft>
              <a:buFont typeface="Monotype Sorts" pitchFamily="2" charset="2"/>
              <a:buNone/>
            </a:pPr>
            <a:r>
              <a:rPr lang="en-US" sz="2400" b="1" dirty="0" smtClean="0">
                <a:hlinkClick r:id="rId3"/>
              </a:rPr>
              <a:t>http://www.engineering.usu.edu/dtarb/rrp.html</a:t>
            </a:r>
            <a:endParaRPr lang="en-US" b="1" dirty="0" smtClean="0">
              <a:solidFill>
                <a:srgbClr val="003399"/>
              </a:solidFill>
            </a:endParaRPr>
          </a:p>
          <a:p>
            <a:pPr marL="0" indent="0" eaLnBrk="1" hangingPunct="1">
              <a:lnSpc>
                <a:spcPct val="80000"/>
              </a:lnSpc>
              <a:spcBef>
                <a:spcPts val="500"/>
              </a:spcBef>
              <a:spcAft>
                <a:spcPts val="500"/>
              </a:spcAft>
              <a:buFont typeface="Monotype Sorts" pitchFamily="2" charset="2"/>
              <a:buNone/>
            </a:pPr>
            <a:endParaRPr lang="en-US" b="1" dirty="0" smtClean="0">
              <a:solidFill>
                <a:srgbClr val="003399"/>
              </a:solidFill>
            </a:endParaRPr>
          </a:p>
        </p:txBody>
      </p:sp>
    </p:spTree>
    <p:extLst>
      <p:ext uri="{BB962C8B-B14F-4D97-AF65-F5344CB8AC3E}">
        <p14:creationId xmlns:p14="http://schemas.microsoft.com/office/powerpoint/2010/main" val="3322436540"/>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3" name="Group 58"/>
          <p:cNvGrpSpPr>
            <a:grpSpLocks/>
          </p:cNvGrpSpPr>
          <p:nvPr/>
        </p:nvGrpSpPr>
        <p:grpSpPr bwMode="auto">
          <a:xfrm>
            <a:off x="5486400" y="2879725"/>
            <a:ext cx="2895600" cy="1784350"/>
            <a:chOff x="5486400" y="2879803"/>
            <a:chExt cx="2895600" cy="1784194"/>
          </a:xfrm>
        </p:grpSpPr>
        <p:sp>
          <p:nvSpPr>
            <p:cNvPr id="5136" name="Freeform 55"/>
            <p:cNvSpPr>
              <a:spLocks/>
            </p:cNvSpPr>
            <p:nvPr/>
          </p:nvSpPr>
          <p:spPr bwMode="auto">
            <a:xfrm>
              <a:off x="5486400" y="2879803"/>
              <a:ext cx="2895600" cy="1692197"/>
            </a:xfrm>
            <a:custGeom>
              <a:avLst/>
              <a:gdLst>
                <a:gd name="T0" fmla="*/ 0 w 2895600"/>
                <a:gd name="T1" fmla="*/ 265609 h 2018405"/>
                <a:gd name="T2" fmla="*/ 11151 w 2895600"/>
                <a:gd name="T3" fmla="*/ 0 h 2018405"/>
                <a:gd name="T4" fmla="*/ 669073 w 2895600"/>
                <a:gd name="T5" fmla="*/ 26784 h 2018405"/>
                <a:gd name="T6" fmla="*/ 1304693 w 2895600"/>
                <a:gd name="T7" fmla="*/ 93745 h 2018405"/>
                <a:gd name="T8" fmla="*/ 1973766 w 2895600"/>
                <a:gd name="T9" fmla="*/ 158791 h 2018405"/>
                <a:gd name="T10" fmla="*/ 2609384 w 2895600"/>
                <a:gd name="T11" fmla="*/ 214273 h 2018405"/>
                <a:gd name="T12" fmla="*/ 2895600 w 2895600"/>
                <a:gd name="T13" fmla="*/ 226390 h 2018405"/>
                <a:gd name="T14" fmla="*/ 2895600 w 2895600"/>
                <a:gd name="T15" fmla="*/ 346286 h 2018405"/>
                <a:gd name="T16" fmla="*/ 0 w 2895600"/>
                <a:gd name="T17" fmla="*/ 265609 h 20184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95600"/>
                <a:gd name="T28" fmla="*/ 0 h 2018405"/>
                <a:gd name="T29" fmla="*/ 2895600 w 2895600"/>
                <a:gd name="T30" fmla="*/ 2018405 h 201840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95600" h="2018405">
                  <a:moveTo>
                    <a:pt x="0" y="1548161"/>
                  </a:moveTo>
                  <a:cubicBezTo>
                    <a:pt x="7096" y="210183"/>
                    <a:pt x="10841" y="745273"/>
                    <a:pt x="11151" y="0"/>
                  </a:cubicBezTo>
                  <a:cubicBezTo>
                    <a:pt x="557870" y="141249"/>
                    <a:pt x="453483" y="65049"/>
                    <a:pt x="669073" y="156117"/>
                  </a:cubicBezTo>
                  <a:cubicBezTo>
                    <a:pt x="884663" y="247185"/>
                    <a:pt x="1087244" y="418171"/>
                    <a:pt x="1304693" y="546410"/>
                  </a:cubicBezTo>
                  <a:cubicBezTo>
                    <a:pt x="1522142" y="674649"/>
                    <a:pt x="1756317" y="808463"/>
                    <a:pt x="1973766" y="925551"/>
                  </a:cubicBezTo>
                  <a:cubicBezTo>
                    <a:pt x="2191215" y="1042639"/>
                    <a:pt x="2455746" y="1183269"/>
                    <a:pt x="2609385" y="1248937"/>
                  </a:cubicBezTo>
                  <a:cubicBezTo>
                    <a:pt x="2763024" y="1314605"/>
                    <a:pt x="2694343" y="1283546"/>
                    <a:pt x="2895600" y="1319562"/>
                  </a:cubicBezTo>
                  <a:cubicBezTo>
                    <a:pt x="2889038" y="1563397"/>
                    <a:pt x="2882900" y="1748918"/>
                    <a:pt x="2895600" y="2018405"/>
                  </a:cubicBezTo>
                  <a:cubicBezTo>
                    <a:pt x="2459379" y="2013167"/>
                    <a:pt x="601856" y="1563959"/>
                    <a:pt x="0" y="1548161"/>
                  </a:cubicBezTo>
                  <a:close/>
                </a:path>
              </a:pathLst>
            </a:custGeom>
            <a:solidFill>
              <a:srgbClr val="FFC0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en-US" smtClean="0">
                <a:solidFill>
                  <a:srgbClr val="808080"/>
                </a:solidFill>
                <a:latin typeface="Times New Roman"/>
              </a:endParaRPr>
            </a:p>
          </p:txBody>
        </p:sp>
        <p:sp>
          <p:nvSpPr>
            <p:cNvPr id="50" name="Freeform 49"/>
            <p:cNvSpPr/>
            <p:nvPr/>
          </p:nvSpPr>
          <p:spPr bwMode="auto">
            <a:xfrm>
              <a:off x="5486400" y="3100447"/>
              <a:ext cx="2895600" cy="1563550"/>
            </a:xfrm>
            <a:custGeom>
              <a:avLst/>
              <a:gdLst>
                <a:gd name="connsiteX0" fmla="*/ 473927 w 3759819"/>
                <a:gd name="connsiteY0" fmla="*/ 1704278 h 1970049"/>
                <a:gd name="connsiteX1" fmla="*/ 440473 w 3759819"/>
                <a:gd name="connsiteY1" fmla="*/ 221166 h 1970049"/>
                <a:gd name="connsiteX2" fmla="*/ 1098395 w 3759819"/>
                <a:gd name="connsiteY2" fmla="*/ 377283 h 1970049"/>
                <a:gd name="connsiteX3" fmla="*/ 1734015 w 3759819"/>
                <a:gd name="connsiteY3" fmla="*/ 767576 h 1970049"/>
                <a:gd name="connsiteX4" fmla="*/ 2403088 w 3759819"/>
                <a:gd name="connsiteY4" fmla="*/ 1146717 h 1970049"/>
                <a:gd name="connsiteX5" fmla="*/ 3038707 w 3759819"/>
                <a:gd name="connsiteY5" fmla="*/ 1470103 h 1970049"/>
                <a:gd name="connsiteX6" fmla="*/ 3284034 w 3759819"/>
                <a:gd name="connsiteY6" fmla="*/ 1537010 h 1970049"/>
                <a:gd name="connsiteX7" fmla="*/ 3284034 w 3759819"/>
                <a:gd name="connsiteY7" fmla="*/ 1815790 h 1970049"/>
                <a:gd name="connsiteX8" fmla="*/ 473927 w 3759819"/>
                <a:gd name="connsiteY8" fmla="*/ 1704278 h 1970049"/>
                <a:gd name="connsiteX0" fmla="*/ 473927 w 3759819"/>
                <a:gd name="connsiteY0" fmla="*/ 1704278 h 1970049"/>
                <a:gd name="connsiteX1" fmla="*/ 440473 w 3759819"/>
                <a:gd name="connsiteY1" fmla="*/ 221166 h 1970049"/>
                <a:gd name="connsiteX2" fmla="*/ 1098395 w 3759819"/>
                <a:gd name="connsiteY2" fmla="*/ 377283 h 1970049"/>
                <a:gd name="connsiteX3" fmla="*/ 1734015 w 3759819"/>
                <a:gd name="connsiteY3" fmla="*/ 767576 h 1970049"/>
                <a:gd name="connsiteX4" fmla="*/ 2403088 w 3759819"/>
                <a:gd name="connsiteY4" fmla="*/ 1146717 h 1970049"/>
                <a:gd name="connsiteX5" fmla="*/ 3038707 w 3759819"/>
                <a:gd name="connsiteY5" fmla="*/ 1470103 h 1970049"/>
                <a:gd name="connsiteX6" fmla="*/ 3284034 w 3759819"/>
                <a:gd name="connsiteY6" fmla="*/ 1537010 h 1970049"/>
                <a:gd name="connsiteX7" fmla="*/ 3284034 w 3759819"/>
                <a:gd name="connsiteY7" fmla="*/ 1815790 h 1970049"/>
                <a:gd name="connsiteX8" fmla="*/ 473927 w 3759819"/>
                <a:gd name="connsiteY8" fmla="*/ 1704278 h 1970049"/>
                <a:gd name="connsiteX0" fmla="*/ 473927 w 3759819"/>
                <a:gd name="connsiteY0" fmla="*/ 1704278 h 1970049"/>
                <a:gd name="connsiteX1" fmla="*/ 440473 w 3759819"/>
                <a:gd name="connsiteY1" fmla="*/ 221166 h 1970049"/>
                <a:gd name="connsiteX2" fmla="*/ 1098395 w 3759819"/>
                <a:gd name="connsiteY2" fmla="*/ 377283 h 1970049"/>
                <a:gd name="connsiteX3" fmla="*/ 1734015 w 3759819"/>
                <a:gd name="connsiteY3" fmla="*/ 767576 h 1970049"/>
                <a:gd name="connsiteX4" fmla="*/ 2403088 w 3759819"/>
                <a:gd name="connsiteY4" fmla="*/ 1146717 h 1970049"/>
                <a:gd name="connsiteX5" fmla="*/ 3038707 w 3759819"/>
                <a:gd name="connsiteY5" fmla="*/ 1470103 h 1970049"/>
                <a:gd name="connsiteX6" fmla="*/ 3284034 w 3759819"/>
                <a:gd name="connsiteY6" fmla="*/ 1537010 h 1970049"/>
                <a:gd name="connsiteX7" fmla="*/ 3284034 w 3759819"/>
                <a:gd name="connsiteY7" fmla="*/ 1815790 h 1970049"/>
                <a:gd name="connsiteX8" fmla="*/ 473927 w 3759819"/>
                <a:gd name="connsiteY8" fmla="*/ 1704278 h 1970049"/>
                <a:gd name="connsiteX0" fmla="*/ 473927 w 3715524"/>
                <a:gd name="connsiteY0" fmla="*/ 1691268 h 1957039"/>
                <a:gd name="connsiteX1" fmla="*/ 408878 w 3715524"/>
                <a:gd name="connsiteY1" fmla="*/ 219307 h 1957039"/>
                <a:gd name="connsiteX2" fmla="*/ 1066800 w 3715524"/>
                <a:gd name="connsiteY2" fmla="*/ 375424 h 1957039"/>
                <a:gd name="connsiteX3" fmla="*/ 1702420 w 3715524"/>
                <a:gd name="connsiteY3" fmla="*/ 765717 h 1957039"/>
                <a:gd name="connsiteX4" fmla="*/ 2371493 w 3715524"/>
                <a:gd name="connsiteY4" fmla="*/ 1144858 h 1957039"/>
                <a:gd name="connsiteX5" fmla="*/ 3007112 w 3715524"/>
                <a:gd name="connsiteY5" fmla="*/ 1468244 h 1957039"/>
                <a:gd name="connsiteX6" fmla="*/ 3252439 w 3715524"/>
                <a:gd name="connsiteY6" fmla="*/ 1535151 h 1957039"/>
                <a:gd name="connsiteX7" fmla="*/ 3252439 w 3715524"/>
                <a:gd name="connsiteY7" fmla="*/ 1813931 h 1957039"/>
                <a:gd name="connsiteX8" fmla="*/ 473927 w 3715524"/>
                <a:gd name="connsiteY8" fmla="*/ 1691268 h 1957039"/>
                <a:gd name="connsiteX0" fmla="*/ 473927 w 3715525"/>
                <a:gd name="connsiteY0" fmla="*/ 1691268 h 1957039"/>
                <a:gd name="connsiteX1" fmla="*/ 408879 w 3715525"/>
                <a:gd name="connsiteY1" fmla="*/ 219307 h 1957039"/>
                <a:gd name="connsiteX2" fmla="*/ 1066801 w 3715525"/>
                <a:gd name="connsiteY2" fmla="*/ 375424 h 1957039"/>
                <a:gd name="connsiteX3" fmla="*/ 1702421 w 3715525"/>
                <a:gd name="connsiteY3" fmla="*/ 765717 h 1957039"/>
                <a:gd name="connsiteX4" fmla="*/ 2371494 w 3715525"/>
                <a:gd name="connsiteY4" fmla="*/ 1144858 h 1957039"/>
                <a:gd name="connsiteX5" fmla="*/ 3007113 w 3715525"/>
                <a:gd name="connsiteY5" fmla="*/ 1468244 h 1957039"/>
                <a:gd name="connsiteX6" fmla="*/ 3252440 w 3715525"/>
                <a:gd name="connsiteY6" fmla="*/ 1535151 h 1957039"/>
                <a:gd name="connsiteX7" fmla="*/ 3252440 w 3715525"/>
                <a:gd name="connsiteY7" fmla="*/ 1813931 h 1957039"/>
                <a:gd name="connsiteX8" fmla="*/ 473927 w 3715525"/>
                <a:gd name="connsiteY8" fmla="*/ 1691268 h 1957039"/>
                <a:gd name="connsiteX0" fmla="*/ 473927 w 3715524"/>
                <a:gd name="connsiteY0" fmla="*/ 1691268 h 1957039"/>
                <a:gd name="connsiteX1" fmla="*/ 408878 w 3715524"/>
                <a:gd name="connsiteY1" fmla="*/ 219307 h 1957039"/>
                <a:gd name="connsiteX2" fmla="*/ 1066800 w 3715524"/>
                <a:gd name="connsiteY2" fmla="*/ 375424 h 1957039"/>
                <a:gd name="connsiteX3" fmla="*/ 1702420 w 3715524"/>
                <a:gd name="connsiteY3" fmla="*/ 765717 h 1957039"/>
                <a:gd name="connsiteX4" fmla="*/ 2371493 w 3715524"/>
                <a:gd name="connsiteY4" fmla="*/ 1144858 h 1957039"/>
                <a:gd name="connsiteX5" fmla="*/ 3007112 w 3715524"/>
                <a:gd name="connsiteY5" fmla="*/ 1468244 h 1957039"/>
                <a:gd name="connsiteX6" fmla="*/ 3252439 w 3715524"/>
                <a:gd name="connsiteY6" fmla="*/ 1535151 h 1957039"/>
                <a:gd name="connsiteX7" fmla="*/ 3252439 w 3715524"/>
                <a:gd name="connsiteY7" fmla="*/ 1813931 h 1957039"/>
                <a:gd name="connsiteX8" fmla="*/ 473927 w 3715524"/>
                <a:gd name="connsiteY8" fmla="*/ 1691268 h 1957039"/>
                <a:gd name="connsiteX0" fmla="*/ 473927 w 3715524"/>
                <a:gd name="connsiteY0" fmla="*/ 1691268 h 1957039"/>
                <a:gd name="connsiteX1" fmla="*/ 408878 w 3715524"/>
                <a:gd name="connsiteY1" fmla="*/ 219307 h 1957039"/>
                <a:gd name="connsiteX2" fmla="*/ 1066800 w 3715524"/>
                <a:gd name="connsiteY2" fmla="*/ 375424 h 1957039"/>
                <a:gd name="connsiteX3" fmla="*/ 1702420 w 3715524"/>
                <a:gd name="connsiteY3" fmla="*/ 765717 h 1957039"/>
                <a:gd name="connsiteX4" fmla="*/ 2371493 w 3715524"/>
                <a:gd name="connsiteY4" fmla="*/ 1144858 h 1957039"/>
                <a:gd name="connsiteX5" fmla="*/ 3007112 w 3715524"/>
                <a:gd name="connsiteY5" fmla="*/ 1468244 h 1957039"/>
                <a:gd name="connsiteX6" fmla="*/ 3252439 w 3715524"/>
                <a:gd name="connsiteY6" fmla="*/ 1535151 h 1957039"/>
                <a:gd name="connsiteX7" fmla="*/ 3252439 w 3715524"/>
                <a:gd name="connsiteY7" fmla="*/ 1813931 h 1957039"/>
                <a:gd name="connsiteX8" fmla="*/ 473927 w 3715524"/>
                <a:gd name="connsiteY8" fmla="*/ 1691268 h 1957039"/>
                <a:gd name="connsiteX0" fmla="*/ 473927 w 3715524"/>
                <a:gd name="connsiteY0" fmla="*/ 1691268 h 1957039"/>
                <a:gd name="connsiteX1" fmla="*/ 408878 w 3715524"/>
                <a:gd name="connsiteY1" fmla="*/ 219307 h 1957039"/>
                <a:gd name="connsiteX2" fmla="*/ 1066800 w 3715524"/>
                <a:gd name="connsiteY2" fmla="*/ 375424 h 1957039"/>
                <a:gd name="connsiteX3" fmla="*/ 1702420 w 3715524"/>
                <a:gd name="connsiteY3" fmla="*/ 765717 h 1957039"/>
                <a:gd name="connsiteX4" fmla="*/ 2371493 w 3715524"/>
                <a:gd name="connsiteY4" fmla="*/ 1144858 h 1957039"/>
                <a:gd name="connsiteX5" fmla="*/ 3007112 w 3715524"/>
                <a:gd name="connsiteY5" fmla="*/ 1468244 h 1957039"/>
                <a:gd name="connsiteX6" fmla="*/ 3252439 w 3715524"/>
                <a:gd name="connsiteY6" fmla="*/ 1535151 h 1957039"/>
                <a:gd name="connsiteX7" fmla="*/ 3252439 w 3715524"/>
                <a:gd name="connsiteY7" fmla="*/ 1813931 h 1957039"/>
                <a:gd name="connsiteX8" fmla="*/ 473927 w 3715524"/>
                <a:gd name="connsiteY8" fmla="*/ 1691268 h 1957039"/>
                <a:gd name="connsiteX0" fmla="*/ 488485 w 3730082"/>
                <a:gd name="connsiteY0" fmla="*/ 1576968 h 1725650"/>
                <a:gd name="connsiteX1" fmla="*/ 336084 w 3730082"/>
                <a:gd name="connsiteY1" fmla="*/ 891168 h 1725650"/>
                <a:gd name="connsiteX2" fmla="*/ 423436 w 3730082"/>
                <a:gd name="connsiteY2" fmla="*/ 105007 h 1725650"/>
                <a:gd name="connsiteX3" fmla="*/ 1081358 w 3730082"/>
                <a:gd name="connsiteY3" fmla="*/ 261124 h 1725650"/>
                <a:gd name="connsiteX4" fmla="*/ 1716978 w 3730082"/>
                <a:gd name="connsiteY4" fmla="*/ 651417 h 1725650"/>
                <a:gd name="connsiteX5" fmla="*/ 2386051 w 3730082"/>
                <a:gd name="connsiteY5" fmla="*/ 1030558 h 1725650"/>
                <a:gd name="connsiteX6" fmla="*/ 3021670 w 3730082"/>
                <a:gd name="connsiteY6" fmla="*/ 1353944 h 1725650"/>
                <a:gd name="connsiteX7" fmla="*/ 3266997 w 3730082"/>
                <a:gd name="connsiteY7" fmla="*/ 1420851 h 1725650"/>
                <a:gd name="connsiteX8" fmla="*/ 3266997 w 3730082"/>
                <a:gd name="connsiteY8" fmla="*/ 1699631 h 1725650"/>
                <a:gd name="connsiteX9" fmla="*/ 488485 w 3730082"/>
                <a:gd name="connsiteY9" fmla="*/ 1576968 h 1725650"/>
                <a:gd name="connsiteX0" fmla="*/ 488485 w 3730082"/>
                <a:gd name="connsiteY0" fmla="*/ 1576968 h 1725650"/>
                <a:gd name="connsiteX1" fmla="*/ 336084 w 3730082"/>
                <a:gd name="connsiteY1" fmla="*/ 891168 h 1725650"/>
                <a:gd name="connsiteX2" fmla="*/ 423436 w 3730082"/>
                <a:gd name="connsiteY2" fmla="*/ 105007 h 1725650"/>
                <a:gd name="connsiteX3" fmla="*/ 1081358 w 3730082"/>
                <a:gd name="connsiteY3" fmla="*/ 261124 h 1725650"/>
                <a:gd name="connsiteX4" fmla="*/ 1716978 w 3730082"/>
                <a:gd name="connsiteY4" fmla="*/ 651417 h 1725650"/>
                <a:gd name="connsiteX5" fmla="*/ 2386051 w 3730082"/>
                <a:gd name="connsiteY5" fmla="*/ 1030558 h 1725650"/>
                <a:gd name="connsiteX6" fmla="*/ 3021670 w 3730082"/>
                <a:gd name="connsiteY6" fmla="*/ 1353944 h 1725650"/>
                <a:gd name="connsiteX7" fmla="*/ 3266997 w 3730082"/>
                <a:gd name="connsiteY7" fmla="*/ 1420851 h 1725650"/>
                <a:gd name="connsiteX8" fmla="*/ 3266997 w 3730082"/>
                <a:gd name="connsiteY8" fmla="*/ 1699631 h 1725650"/>
                <a:gd name="connsiteX9" fmla="*/ 488485 w 3730082"/>
                <a:gd name="connsiteY9" fmla="*/ 1576968 h 1725650"/>
                <a:gd name="connsiteX0" fmla="*/ 488485 w 3730082"/>
                <a:gd name="connsiteY0" fmla="*/ 1576968 h 1725650"/>
                <a:gd name="connsiteX1" fmla="*/ 336084 w 3730082"/>
                <a:gd name="connsiteY1" fmla="*/ 891168 h 1725650"/>
                <a:gd name="connsiteX2" fmla="*/ 423436 w 3730082"/>
                <a:gd name="connsiteY2" fmla="*/ 105007 h 1725650"/>
                <a:gd name="connsiteX3" fmla="*/ 1081358 w 3730082"/>
                <a:gd name="connsiteY3" fmla="*/ 261124 h 1725650"/>
                <a:gd name="connsiteX4" fmla="*/ 1716978 w 3730082"/>
                <a:gd name="connsiteY4" fmla="*/ 651417 h 1725650"/>
                <a:gd name="connsiteX5" fmla="*/ 2386051 w 3730082"/>
                <a:gd name="connsiteY5" fmla="*/ 1030558 h 1725650"/>
                <a:gd name="connsiteX6" fmla="*/ 3021670 w 3730082"/>
                <a:gd name="connsiteY6" fmla="*/ 1353944 h 1725650"/>
                <a:gd name="connsiteX7" fmla="*/ 3266997 w 3730082"/>
                <a:gd name="connsiteY7" fmla="*/ 1420851 h 1725650"/>
                <a:gd name="connsiteX8" fmla="*/ 3266997 w 3730082"/>
                <a:gd name="connsiteY8" fmla="*/ 1699631 h 1725650"/>
                <a:gd name="connsiteX9" fmla="*/ 488485 w 3730082"/>
                <a:gd name="connsiteY9" fmla="*/ 1576968 h 1725650"/>
                <a:gd name="connsiteX0" fmla="*/ 189261 w 3430858"/>
                <a:gd name="connsiteY0" fmla="*/ 1576968 h 1725650"/>
                <a:gd name="connsiteX1" fmla="*/ 36860 w 3430858"/>
                <a:gd name="connsiteY1" fmla="*/ 891168 h 1725650"/>
                <a:gd name="connsiteX2" fmla="*/ 124212 w 3430858"/>
                <a:gd name="connsiteY2" fmla="*/ 105007 h 1725650"/>
                <a:gd name="connsiteX3" fmla="*/ 782134 w 3430858"/>
                <a:gd name="connsiteY3" fmla="*/ 261124 h 1725650"/>
                <a:gd name="connsiteX4" fmla="*/ 1417754 w 3430858"/>
                <a:gd name="connsiteY4" fmla="*/ 651417 h 1725650"/>
                <a:gd name="connsiteX5" fmla="*/ 2086827 w 3430858"/>
                <a:gd name="connsiteY5" fmla="*/ 1030558 h 1725650"/>
                <a:gd name="connsiteX6" fmla="*/ 2722446 w 3430858"/>
                <a:gd name="connsiteY6" fmla="*/ 1353944 h 1725650"/>
                <a:gd name="connsiteX7" fmla="*/ 2967773 w 3430858"/>
                <a:gd name="connsiteY7" fmla="*/ 1420851 h 1725650"/>
                <a:gd name="connsiteX8" fmla="*/ 2967773 w 3430858"/>
                <a:gd name="connsiteY8" fmla="*/ 1699631 h 1725650"/>
                <a:gd name="connsiteX9" fmla="*/ 189261 w 3430858"/>
                <a:gd name="connsiteY9" fmla="*/ 1576968 h 1725650"/>
                <a:gd name="connsiteX0" fmla="*/ 189261 w 3430858"/>
                <a:gd name="connsiteY0" fmla="*/ 1576968 h 1725650"/>
                <a:gd name="connsiteX1" fmla="*/ 36860 w 3430858"/>
                <a:gd name="connsiteY1" fmla="*/ 891168 h 1725650"/>
                <a:gd name="connsiteX2" fmla="*/ 124212 w 3430858"/>
                <a:gd name="connsiteY2" fmla="*/ 105007 h 1725650"/>
                <a:gd name="connsiteX3" fmla="*/ 782134 w 3430858"/>
                <a:gd name="connsiteY3" fmla="*/ 261124 h 1725650"/>
                <a:gd name="connsiteX4" fmla="*/ 1417754 w 3430858"/>
                <a:gd name="connsiteY4" fmla="*/ 651417 h 1725650"/>
                <a:gd name="connsiteX5" fmla="*/ 2086827 w 3430858"/>
                <a:gd name="connsiteY5" fmla="*/ 1030558 h 1725650"/>
                <a:gd name="connsiteX6" fmla="*/ 2722446 w 3430858"/>
                <a:gd name="connsiteY6" fmla="*/ 1353944 h 1725650"/>
                <a:gd name="connsiteX7" fmla="*/ 2967773 w 3430858"/>
                <a:gd name="connsiteY7" fmla="*/ 1420851 h 1725650"/>
                <a:gd name="connsiteX8" fmla="*/ 2967773 w 3430858"/>
                <a:gd name="connsiteY8" fmla="*/ 1699631 h 1725650"/>
                <a:gd name="connsiteX9" fmla="*/ 189261 w 3430858"/>
                <a:gd name="connsiteY9" fmla="*/ 1576968 h 1725650"/>
                <a:gd name="connsiteX0" fmla="*/ 473927 w 3715524"/>
                <a:gd name="connsiteY0" fmla="*/ 1691268 h 1839950"/>
                <a:gd name="connsiteX1" fmla="*/ 408878 w 3715524"/>
                <a:gd name="connsiteY1" fmla="*/ 219307 h 1839950"/>
                <a:gd name="connsiteX2" fmla="*/ 1066800 w 3715524"/>
                <a:gd name="connsiteY2" fmla="*/ 375424 h 1839950"/>
                <a:gd name="connsiteX3" fmla="*/ 1702420 w 3715524"/>
                <a:gd name="connsiteY3" fmla="*/ 765717 h 1839950"/>
                <a:gd name="connsiteX4" fmla="*/ 2371493 w 3715524"/>
                <a:gd name="connsiteY4" fmla="*/ 1144858 h 1839950"/>
                <a:gd name="connsiteX5" fmla="*/ 3007112 w 3715524"/>
                <a:gd name="connsiteY5" fmla="*/ 1468244 h 1839950"/>
                <a:gd name="connsiteX6" fmla="*/ 3252439 w 3715524"/>
                <a:gd name="connsiteY6" fmla="*/ 1535151 h 1839950"/>
                <a:gd name="connsiteX7" fmla="*/ 3252439 w 3715524"/>
                <a:gd name="connsiteY7" fmla="*/ 1813931 h 1839950"/>
                <a:gd name="connsiteX8" fmla="*/ 473927 w 3715524"/>
                <a:gd name="connsiteY8" fmla="*/ 1691268 h 1839950"/>
                <a:gd name="connsiteX0" fmla="*/ 473927 w 3715524"/>
                <a:gd name="connsiteY0" fmla="*/ 1691268 h 1839950"/>
                <a:gd name="connsiteX1" fmla="*/ 408878 w 3715524"/>
                <a:gd name="connsiteY1" fmla="*/ 219307 h 1839950"/>
                <a:gd name="connsiteX2" fmla="*/ 1066800 w 3715524"/>
                <a:gd name="connsiteY2" fmla="*/ 375424 h 1839950"/>
                <a:gd name="connsiteX3" fmla="*/ 1702420 w 3715524"/>
                <a:gd name="connsiteY3" fmla="*/ 765717 h 1839950"/>
                <a:gd name="connsiteX4" fmla="*/ 2371493 w 3715524"/>
                <a:gd name="connsiteY4" fmla="*/ 1144858 h 1839950"/>
                <a:gd name="connsiteX5" fmla="*/ 3007112 w 3715524"/>
                <a:gd name="connsiteY5" fmla="*/ 1468244 h 1839950"/>
                <a:gd name="connsiteX6" fmla="*/ 3252439 w 3715524"/>
                <a:gd name="connsiteY6" fmla="*/ 1535151 h 1839950"/>
                <a:gd name="connsiteX7" fmla="*/ 3252439 w 3715524"/>
                <a:gd name="connsiteY7" fmla="*/ 1813931 h 1839950"/>
                <a:gd name="connsiteX8" fmla="*/ 473927 w 3715524"/>
                <a:gd name="connsiteY8" fmla="*/ 1691268 h 1839950"/>
                <a:gd name="connsiteX0" fmla="*/ 473927 w 3715524"/>
                <a:gd name="connsiteY0" fmla="*/ 1471961 h 1620643"/>
                <a:gd name="connsiteX1" fmla="*/ 408878 w 3715524"/>
                <a:gd name="connsiteY1" fmla="*/ 0 h 1620643"/>
                <a:gd name="connsiteX2" fmla="*/ 1066800 w 3715524"/>
                <a:gd name="connsiteY2" fmla="*/ 156117 h 1620643"/>
                <a:gd name="connsiteX3" fmla="*/ 1702420 w 3715524"/>
                <a:gd name="connsiteY3" fmla="*/ 546410 h 1620643"/>
                <a:gd name="connsiteX4" fmla="*/ 2371493 w 3715524"/>
                <a:gd name="connsiteY4" fmla="*/ 925551 h 1620643"/>
                <a:gd name="connsiteX5" fmla="*/ 3007112 w 3715524"/>
                <a:gd name="connsiteY5" fmla="*/ 1248937 h 1620643"/>
                <a:gd name="connsiteX6" fmla="*/ 3252439 w 3715524"/>
                <a:gd name="connsiteY6" fmla="*/ 1315844 h 1620643"/>
                <a:gd name="connsiteX7" fmla="*/ 3252439 w 3715524"/>
                <a:gd name="connsiteY7" fmla="*/ 1594624 h 1620643"/>
                <a:gd name="connsiteX8" fmla="*/ 473927 w 3715524"/>
                <a:gd name="connsiteY8" fmla="*/ 1471961 h 1620643"/>
                <a:gd name="connsiteX0" fmla="*/ 473927 w 3715524"/>
                <a:gd name="connsiteY0" fmla="*/ 1471961 h 1620643"/>
                <a:gd name="connsiteX1" fmla="*/ 408878 w 3715524"/>
                <a:gd name="connsiteY1" fmla="*/ 0 h 1620643"/>
                <a:gd name="connsiteX2" fmla="*/ 1066800 w 3715524"/>
                <a:gd name="connsiteY2" fmla="*/ 156117 h 1620643"/>
                <a:gd name="connsiteX3" fmla="*/ 1702420 w 3715524"/>
                <a:gd name="connsiteY3" fmla="*/ 546410 h 1620643"/>
                <a:gd name="connsiteX4" fmla="*/ 2371493 w 3715524"/>
                <a:gd name="connsiteY4" fmla="*/ 925551 h 1620643"/>
                <a:gd name="connsiteX5" fmla="*/ 3007112 w 3715524"/>
                <a:gd name="connsiteY5" fmla="*/ 1248937 h 1620643"/>
                <a:gd name="connsiteX6" fmla="*/ 3252439 w 3715524"/>
                <a:gd name="connsiteY6" fmla="*/ 1315844 h 1620643"/>
                <a:gd name="connsiteX7" fmla="*/ 3252439 w 3715524"/>
                <a:gd name="connsiteY7" fmla="*/ 1594624 h 1620643"/>
                <a:gd name="connsiteX8" fmla="*/ 473927 w 3715524"/>
                <a:gd name="connsiteY8" fmla="*/ 1471961 h 1620643"/>
                <a:gd name="connsiteX0" fmla="*/ 65359 w 3306956"/>
                <a:gd name="connsiteY0" fmla="*/ 1471961 h 1620643"/>
                <a:gd name="connsiteX1" fmla="*/ 310 w 3306956"/>
                <a:gd name="connsiteY1" fmla="*/ 0 h 1620643"/>
                <a:gd name="connsiteX2" fmla="*/ 658232 w 3306956"/>
                <a:gd name="connsiteY2" fmla="*/ 156117 h 1620643"/>
                <a:gd name="connsiteX3" fmla="*/ 1293852 w 3306956"/>
                <a:gd name="connsiteY3" fmla="*/ 546410 h 1620643"/>
                <a:gd name="connsiteX4" fmla="*/ 1962925 w 3306956"/>
                <a:gd name="connsiteY4" fmla="*/ 925551 h 1620643"/>
                <a:gd name="connsiteX5" fmla="*/ 2598544 w 3306956"/>
                <a:gd name="connsiteY5" fmla="*/ 1248937 h 1620643"/>
                <a:gd name="connsiteX6" fmla="*/ 2843871 w 3306956"/>
                <a:gd name="connsiteY6" fmla="*/ 1315844 h 1620643"/>
                <a:gd name="connsiteX7" fmla="*/ 2843871 w 3306956"/>
                <a:gd name="connsiteY7" fmla="*/ 1594624 h 1620643"/>
                <a:gd name="connsiteX8" fmla="*/ 65359 w 3306956"/>
                <a:gd name="connsiteY8" fmla="*/ 1471961 h 1620643"/>
                <a:gd name="connsiteX0" fmla="*/ 65359 w 2884759"/>
                <a:gd name="connsiteY0" fmla="*/ 1471961 h 1620643"/>
                <a:gd name="connsiteX1" fmla="*/ 310 w 2884759"/>
                <a:gd name="connsiteY1" fmla="*/ 0 h 1620643"/>
                <a:gd name="connsiteX2" fmla="*/ 658232 w 2884759"/>
                <a:gd name="connsiteY2" fmla="*/ 156117 h 1620643"/>
                <a:gd name="connsiteX3" fmla="*/ 1293852 w 2884759"/>
                <a:gd name="connsiteY3" fmla="*/ 546410 h 1620643"/>
                <a:gd name="connsiteX4" fmla="*/ 1962925 w 2884759"/>
                <a:gd name="connsiteY4" fmla="*/ 925551 h 1620643"/>
                <a:gd name="connsiteX5" fmla="*/ 2598544 w 2884759"/>
                <a:gd name="connsiteY5" fmla="*/ 1248937 h 1620643"/>
                <a:gd name="connsiteX6" fmla="*/ 2843871 w 2884759"/>
                <a:gd name="connsiteY6" fmla="*/ 1315844 h 1620643"/>
                <a:gd name="connsiteX7" fmla="*/ 2843871 w 2884759"/>
                <a:gd name="connsiteY7" fmla="*/ 1594624 h 1620643"/>
                <a:gd name="connsiteX8" fmla="*/ 65359 w 2884759"/>
                <a:gd name="connsiteY8" fmla="*/ 1471961 h 1620643"/>
                <a:gd name="connsiteX0" fmla="*/ 65359 w 2884759"/>
                <a:gd name="connsiteY0" fmla="*/ 1471961 h 1594624"/>
                <a:gd name="connsiteX1" fmla="*/ 310 w 2884759"/>
                <a:gd name="connsiteY1" fmla="*/ 0 h 1594624"/>
                <a:gd name="connsiteX2" fmla="*/ 658232 w 2884759"/>
                <a:gd name="connsiteY2" fmla="*/ 156117 h 1594624"/>
                <a:gd name="connsiteX3" fmla="*/ 1293852 w 2884759"/>
                <a:gd name="connsiteY3" fmla="*/ 546410 h 1594624"/>
                <a:gd name="connsiteX4" fmla="*/ 1962925 w 2884759"/>
                <a:gd name="connsiteY4" fmla="*/ 925551 h 1594624"/>
                <a:gd name="connsiteX5" fmla="*/ 2598544 w 2884759"/>
                <a:gd name="connsiteY5" fmla="*/ 1248937 h 1594624"/>
                <a:gd name="connsiteX6" fmla="*/ 2843871 w 2884759"/>
                <a:gd name="connsiteY6" fmla="*/ 1315844 h 1594624"/>
                <a:gd name="connsiteX7" fmla="*/ 2843871 w 2884759"/>
                <a:gd name="connsiteY7" fmla="*/ 1594624 h 1594624"/>
                <a:gd name="connsiteX8" fmla="*/ 65359 w 2884759"/>
                <a:gd name="connsiteY8" fmla="*/ 1471961 h 1594624"/>
                <a:gd name="connsiteX0" fmla="*/ 48322 w 2943922"/>
                <a:gd name="connsiteY0" fmla="*/ 1548161 h 1594624"/>
                <a:gd name="connsiteX1" fmla="*/ 59473 w 2943922"/>
                <a:gd name="connsiteY1" fmla="*/ 0 h 1594624"/>
                <a:gd name="connsiteX2" fmla="*/ 717395 w 2943922"/>
                <a:gd name="connsiteY2" fmla="*/ 156117 h 1594624"/>
                <a:gd name="connsiteX3" fmla="*/ 1353015 w 2943922"/>
                <a:gd name="connsiteY3" fmla="*/ 546410 h 1594624"/>
                <a:gd name="connsiteX4" fmla="*/ 2022088 w 2943922"/>
                <a:gd name="connsiteY4" fmla="*/ 925551 h 1594624"/>
                <a:gd name="connsiteX5" fmla="*/ 2657707 w 2943922"/>
                <a:gd name="connsiteY5" fmla="*/ 1248937 h 1594624"/>
                <a:gd name="connsiteX6" fmla="*/ 2903034 w 2943922"/>
                <a:gd name="connsiteY6" fmla="*/ 1315844 h 1594624"/>
                <a:gd name="connsiteX7" fmla="*/ 2903034 w 2943922"/>
                <a:gd name="connsiteY7" fmla="*/ 1594624 h 1594624"/>
                <a:gd name="connsiteX8" fmla="*/ 48322 w 2943922"/>
                <a:gd name="connsiteY8" fmla="*/ 1548161 h 1594624"/>
                <a:gd name="connsiteX0" fmla="*/ 48322 w 2938036"/>
                <a:gd name="connsiteY0" fmla="*/ 1548161 h 1563959"/>
                <a:gd name="connsiteX1" fmla="*/ 59473 w 2938036"/>
                <a:gd name="connsiteY1" fmla="*/ 0 h 1563959"/>
                <a:gd name="connsiteX2" fmla="*/ 717395 w 2938036"/>
                <a:gd name="connsiteY2" fmla="*/ 156117 h 1563959"/>
                <a:gd name="connsiteX3" fmla="*/ 1353015 w 2938036"/>
                <a:gd name="connsiteY3" fmla="*/ 546410 h 1563959"/>
                <a:gd name="connsiteX4" fmla="*/ 2022088 w 2938036"/>
                <a:gd name="connsiteY4" fmla="*/ 925551 h 1563959"/>
                <a:gd name="connsiteX5" fmla="*/ 2657707 w 2938036"/>
                <a:gd name="connsiteY5" fmla="*/ 1248937 h 1563959"/>
                <a:gd name="connsiteX6" fmla="*/ 2903034 w 2938036"/>
                <a:gd name="connsiteY6" fmla="*/ 1315844 h 1563959"/>
                <a:gd name="connsiteX7" fmla="*/ 2867722 w 2938036"/>
                <a:gd name="connsiteY7" fmla="*/ 1548161 h 1563959"/>
                <a:gd name="connsiteX8" fmla="*/ 48322 w 2938036"/>
                <a:gd name="connsiteY8" fmla="*/ 1548161 h 1563959"/>
                <a:gd name="connsiteX0" fmla="*/ 48322 w 2903034"/>
                <a:gd name="connsiteY0" fmla="*/ 1548161 h 1563959"/>
                <a:gd name="connsiteX1" fmla="*/ 59473 w 2903034"/>
                <a:gd name="connsiteY1" fmla="*/ 0 h 1563959"/>
                <a:gd name="connsiteX2" fmla="*/ 717395 w 2903034"/>
                <a:gd name="connsiteY2" fmla="*/ 156117 h 1563959"/>
                <a:gd name="connsiteX3" fmla="*/ 1353015 w 2903034"/>
                <a:gd name="connsiteY3" fmla="*/ 546410 h 1563959"/>
                <a:gd name="connsiteX4" fmla="*/ 2022088 w 2903034"/>
                <a:gd name="connsiteY4" fmla="*/ 925551 h 1563959"/>
                <a:gd name="connsiteX5" fmla="*/ 2657707 w 2903034"/>
                <a:gd name="connsiteY5" fmla="*/ 1248937 h 1563959"/>
                <a:gd name="connsiteX6" fmla="*/ 2903034 w 2903034"/>
                <a:gd name="connsiteY6" fmla="*/ 1315844 h 1563959"/>
                <a:gd name="connsiteX7" fmla="*/ 2867722 w 2903034"/>
                <a:gd name="connsiteY7" fmla="*/ 1548161 h 1563959"/>
                <a:gd name="connsiteX8" fmla="*/ 48322 w 2903034"/>
                <a:gd name="connsiteY8" fmla="*/ 1548161 h 1563959"/>
                <a:gd name="connsiteX0" fmla="*/ 48322 w 2903034"/>
                <a:gd name="connsiteY0" fmla="*/ 1548161 h 1563959"/>
                <a:gd name="connsiteX1" fmla="*/ 59473 w 2903034"/>
                <a:gd name="connsiteY1" fmla="*/ 0 h 1563959"/>
                <a:gd name="connsiteX2" fmla="*/ 717395 w 2903034"/>
                <a:gd name="connsiteY2" fmla="*/ 156117 h 1563959"/>
                <a:gd name="connsiteX3" fmla="*/ 1353015 w 2903034"/>
                <a:gd name="connsiteY3" fmla="*/ 546410 h 1563959"/>
                <a:gd name="connsiteX4" fmla="*/ 2022088 w 2903034"/>
                <a:gd name="connsiteY4" fmla="*/ 925551 h 1563959"/>
                <a:gd name="connsiteX5" fmla="*/ 2657707 w 2903034"/>
                <a:gd name="connsiteY5" fmla="*/ 1248937 h 1563959"/>
                <a:gd name="connsiteX6" fmla="*/ 2903034 w 2903034"/>
                <a:gd name="connsiteY6" fmla="*/ 1315844 h 1563959"/>
                <a:gd name="connsiteX7" fmla="*/ 2867722 w 2903034"/>
                <a:gd name="connsiteY7" fmla="*/ 1548161 h 1563959"/>
                <a:gd name="connsiteX8" fmla="*/ 48322 w 2903034"/>
                <a:gd name="connsiteY8" fmla="*/ 1548161 h 1563959"/>
                <a:gd name="connsiteX0" fmla="*/ 48322 w 2943922"/>
                <a:gd name="connsiteY0" fmla="*/ 1548161 h 1563959"/>
                <a:gd name="connsiteX1" fmla="*/ 59473 w 2943922"/>
                <a:gd name="connsiteY1" fmla="*/ 0 h 1563959"/>
                <a:gd name="connsiteX2" fmla="*/ 717395 w 2943922"/>
                <a:gd name="connsiteY2" fmla="*/ 156117 h 1563959"/>
                <a:gd name="connsiteX3" fmla="*/ 1353015 w 2943922"/>
                <a:gd name="connsiteY3" fmla="*/ 546410 h 1563959"/>
                <a:gd name="connsiteX4" fmla="*/ 2022088 w 2943922"/>
                <a:gd name="connsiteY4" fmla="*/ 925551 h 1563959"/>
                <a:gd name="connsiteX5" fmla="*/ 2657707 w 2943922"/>
                <a:gd name="connsiteY5" fmla="*/ 1248937 h 1563959"/>
                <a:gd name="connsiteX6" fmla="*/ 2903034 w 2943922"/>
                <a:gd name="connsiteY6" fmla="*/ 1315844 h 1563959"/>
                <a:gd name="connsiteX7" fmla="*/ 2943922 w 2943922"/>
                <a:gd name="connsiteY7" fmla="*/ 1548162 h 1563959"/>
                <a:gd name="connsiteX8" fmla="*/ 48322 w 2943922"/>
                <a:gd name="connsiteY8" fmla="*/ 1548161 h 1563959"/>
                <a:gd name="connsiteX0" fmla="*/ 48322 w 2943922"/>
                <a:gd name="connsiteY0" fmla="*/ 1548161 h 1563959"/>
                <a:gd name="connsiteX1" fmla="*/ 59473 w 2943922"/>
                <a:gd name="connsiteY1" fmla="*/ 0 h 1563959"/>
                <a:gd name="connsiteX2" fmla="*/ 717395 w 2943922"/>
                <a:gd name="connsiteY2" fmla="*/ 156117 h 1563959"/>
                <a:gd name="connsiteX3" fmla="*/ 1353015 w 2943922"/>
                <a:gd name="connsiteY3" fmla="*/ 546410 h 1563959"/>
                <a:gd name="connsiteX4" fmla="*/ 2022088 w 2943922"/>
                <a:gd name="connsiteY4" fmla="*/ 925551 h 1563959"/>
                <a:gd name="connsiteX5" fmla="*/ 2657707 w 2943922"/>
                <a:gd name="connsiteY5" fmla="*/ 1248937 h 1563959"/>
                <a:gd name="connsiteX6" fmla="*/ 2903034 w 2943922"/>
                <a:gd name="connsiteY6" fmla="*/ 1315844 h 1563959"/>
                <a:gd name="connsiteX7" fmla="*/ 2943922 w 2943922"/>
                <a:gd name="connsiteY7" fmla="*/ 1548162 h 1563959"/>
                <a:gd name="connsiteX8" fmla="*/ 48322 w 2943922"/>
                <a:gd name="connsiteY8" fmla="*/ 1548161 h 1563959"/>
                <a:gd name="connsiteX0" fmla="*/ 48322 w 2943922"/>
                <a:gd name="connsiteY0" fmla="*/ 1548161 h 1563959"/>
                <a:gd name="connsiteX1" fmla="*/ 59473 w 2943922"/>
                <a:gd name="connsiteY1" fmla="*/ 0 h 1563959"/>
                <a:gd name="connsiteX2" fmla="*/ 717395 w 2943922"/>
                <a:gd name="connsiteY2" fmla="*/ 156117 h 1563959"/>
                <a:gd name="connsiteX3" fmla="*/ 1353015 w 2943922"/>
                <a:gd name="connsiteY3" fmla="*/ 546410 h 1563959"/>
                <a:gd name="connsiteX4" fmla="*/ 2022088 w 2943922"/>
                <a:gd name="connsiteY4" fmla="*/ 925551 h 1563959"/>
                <a:gd name="connsiteX5" fmla="*/ 2657707 w 2943922"/>
                <a:gd name="connsiteY5" fmla="*/ 1248937 h 1563959"/>
                <a:gd name="connsiteX6" fmla="*/ 2903034 w 2943922"/>
                <a:gd name="connsiteY6" fmla="*/ 1315844 h 1563959"/>
                <a:gd name="connsiteX7" fmla="*/ 2943922 w 2943922"/>
                <a:gd name="connsiteY7" fmla="*/ 1548162 h 1563959"/>
                <a:gd name="connsiteX8" fmla="*/ 48322 w 2943922"/>
                <a:gd name="connsiteY8" fmla="*/ 1548161 h 1563959"/>
                <a:gd name="connsiteX0" fmla="*/ 48322 w 2943922"/>
                <a:gd name="connsiteY0" fmla="*/ 1548161 h 1563959"/>
                <a:gd name="connsiteX1" fmla="*/ 59473 w 2943922"/>
                <a:gd name="connsiteY1" fmla="*/ 0 h 1563959"/>
                <a:gd name="connsiteX2" fmla="*/ 717395 w 2943922"/>
                <a:gd name="connsiteY2" fmla="*/ 156117 h 1563959"/>
                <a:gd name="connsiteX3" fmla="*/ 1353015 w 2943922"/>
                <a:gd name="connsiteY3" fmla="*/ 546410 h 1563959"/>
                <a:gd name="connsiteX4" fmla="*/ 2022088 w 2943922"/>
                <a:gd name="connsiteY4" fmla="*/ 925551 h 1563959"/>
                <a:gd name="connsiteX5" fmla="*/ 2657707 w 2943922"/>
                <a:gd name="connsiteY5" fmla="*/ 1248937 h 1563959"/>
                <a:gd name="connsiteX6" fmla="*/ 2943922 w 2943922"/>
                <a:gd name="connsiteY6" fmla="*/ 1319562 h 1563959"/>
                <a:gd name="connsiteX7" fmla="*/ 2943922 w 2943922"/>
                <a:gd name="connsiteY7" fmla="*/ 1548162 h 1563959"/>
                <a:gd name="connsiteX8" fmla="*/ 48322 w 2943922"/>
                <a:gd name="connsiteY8" fmla="*/ 1548161 h 1563959"/>
                <a:gd name="connsiteX0" fmla="*/ 0 w 2895600"/>
                <a:gd name="connsiteY0" fmla="*/ 1548161 h 1563959"/>
                <a:gd name="connsiteX1" fmla="*/ 11151 w 2895600"/>
                <a:gd name="connsiteY1" fmla="*/ 0 h 1563959"/>
                <a:gd name="connsiteX2" fmla="*/ 669073 w 2895600"/>
                <a:gd name="connsiteY2" fmla="*/ 156117 h 1563959"/>
                <a:gd name="connsiteX3" fmla="*/ 1304693 w 2895600"/>
                <a:gd name="connsiteY3" fmla="*/ 546410 h 1563959"/>
                <a:gd name="connsiteX4" fmla="*/ 1973766 w 2895600"/>
                <a:gd name="connsiteY4" fmla="*/ 925551 h 1563959"/>
                <a:gd name="connsiteX5" fmla="*/ 2609385 w 2895600"/>
                <a:gd name="connsiteY5" fmla="*/ 1248937 h 1563959"/>
                <a:gd name="connsiteX6" fmla="*/ 2895600 w 2895600"/>
                <a:gd name="connsiteY6" fmla="*/ 1319562 h 1563959"/>
                <a:gd name="connsiteX7" fmla="*/ 2895600 w 2895600"/>
                <a:gd name="connsiteY7" fmla="*/ 1548162 h 1563959"/>
                <a:gd name="connsiteX8" fmla="*/ 0 w 2895600"/>
                <a:gd name="connsiteY8" fmla="*/ 1548161 h 156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5600" h="1563959">
                  <a:moveTo>
                    <a:pt x="0" y="1548161"/>
                  </a:moveTo>
                  <a:cubicBezTo>
                    <a:pt x="7096" y="210183"/>
                    <a:pt x="10841" y="745273"/>
                    <a:pt x="11151" y="0"/>
                  </a:cubicBezTo>
                  <a:cubicBezTo>
                    <a:pt x="557870" y="141249"/>
                    <a:pt x="453483" y="65049"/>
                    <a:pt x="669073" y="156117"/>
                  </a:cubicBezTo>
                  <a:cubicBezTo>
                    <a:pt x="884663" y="247185"/>
                    <a:pt x="1087244" y="418171"/>
                    <a:pt x="1304693" y="546410"/>
                  </a:cubicBezTo>
                  <a:cubicBezTo>
                    <a:pt x="1522142" y="674649"/>
                    <a:pt x="1756317" y="808463"/>
                    <a:pt x="1973766" y="925551"/>
                  </a:cubicBezTo>
                  <a:cubicBezTo>
                    <a:pt x="2191215" y="1042639"/>
                    <a:pt x="2455746" y="1183269"/>
                    <a:pt x="2609385" y="1248937"/>
                  </a:cubicBezTo>
                  <a:cubicBezTo>
                    <a:pt x="2763024" y="1314605"/>
                    <a:pt x="2694343" y="1283546"/>
                    <a:pt x="2895600" y="1319562"/>
                  </a:cubicBezTo>
                  <a:cubicBezTo>
                    <a:pt x="2889038" y="1563397"/>
                    <a:pt x="2882900" y="1278675"/>
                    <a:pt x="2895600" y="1548162"/>
                  </a:cubicBezTo>
                  <a:cubicBezTo>
                    <a:pt x="2459379" y="1542924"/>
                    <a:pt x="601856" y="1563959"/>
                    <a:pt x="0" y="1548161"/>
                  </a:cubicBezTo>
                  <a:close/>
                </a:path>
              </a:pathLst>
            </a:custGeom>
            <a:solidFill>
              <a:schemeClr val="accent3">
                <a:lumMod val="50000"/>
              </a:schemeClr>
            </a:solidFill>
            <a:ln w="9525" cap="flat" cmpd="sng" algn="ctr">
              <a:noFill/>
              <a:prstDash val="solid"/>
              <a:round/>
              <a:headEnd type="none" w="med" len="med"/>
              <a:tailEnd type="none" w="med" len="med"/>
            </a:ln>
            <a:effectLst/>
          </p:spPr>
          <p:txBody>
            <a:bodyPr wrap="none" anchor="ctr"/>
            <a:lstStyle/>
            <a:p>
              <a:pPr>
                <a:defRPr/>
              </a:pPr>
              <a:endParaRPr lang="en-US">
                <a:solidFill>
                  <a:srgbClr val="808080"/>
                </a:solidFill>
                <a:latin typeface="Times New Roman"/>
              </a:endParaRPr>
            </a:p>
          </p:txBody>
        </p:sp>
        <p:sp>
          <p:nvSpPr>
            <p:cNvPr id="5138" name="Freeform 56"/>
            <p:cNvSpPr>
              <a:spLocks/>
            </p:cNvSpPr>
            <p:nvPr/>
          </p:nvSpPr>
          <p:spPr bwMode="auto">
            <a:xfrm>
              <a:off x="5486400" y="2881746"/>
              <a:ext cx="2884449" cy="1106299"/>
            </a:xfrm>
            <a:custGeom>
              <a:avLst/>
              <a:gdLst>
                <a:gd name="T0" fmla="*/ 0 w 2884449"/>
                <a:gd name="T1" fmla="*/ 0 h 1319562"/>
                <a:gd name="T2" fmla="*/ 657922 w 2884449"/>
                <a:gd name="T3" fmla="*/ 26784 h 1319562"/>
                <a:gd name="T4" fmla="*/ 1293552 w 2884449"/>
                <a:gd name="T5" fmla="*/ 93745 h 1319562"/>
                <a:gd name="T6" fmla="*/ 1962625 w 2884449"/>
                <a:gd name="T7" fmla="*/ 158792 h 1319562"/>
                <a:gd name="T8" fmla="*/ 2598235 w 2884449"/>
                <a:gd name="T9" fmla="*/ 214273 h 1319562"/>
                <a:gd name="T10" fmla="*/ 2884449 w 2884449"/>
                <a:gd name="T11" fmla="*/ 226390 h 1319562"/>
                <a:gd name="T12" fmla="*/ 0 60000 65536"/>
                <a:gd name="T13" fmla="*/ 0 60000 65536"/>
                <a:gd name="T14" fmla="*/ 0 60000 65536"/>
                <a:gd name="T15" fmla="*/ 0 60000 65536"/>
                <a:gd name="T16" fmla="*/ 0 60000 65536"/>
                <a:gd name="T17" fmla="*/ 0 60000 65536"/>
                <a:gd name="T18" fmla="*/ 0 w 2884449"/>
                <a:gd name="T19" fmla="*/ 0 h 1319562"/>
                <a:gd name="T20" fmla="*/ 2884449 w 2884449"/>
                <a:gd name="T21" fmla="*/ 1319562 h 1319562"/>
              </a:gdLst>
              <a:ahLst/>
              <a:cxnLst>
                <a:cxn ang="T12">
                  <a:pos x="T0" y="T1"/>
                </a:cxn>
                <a:cxn ang="T13">
                  <a:pos x="T2" y="T3"/>
                </a:cxn>
                <a:cxn ang="T14">
                  <a:pos x="T4" y="T5"/>
                </a:cxn>
                <a:cxn ang="T15">
                  <a:pos x="T6" y="T7"/>
                </a:cxn>
                <a:cxn ang="T16">
                  <a:pos x="T8" y="T9"/>
                </a:cxn>
                <a:cxn ang="T17">
                  <a:pos x="T10" y="T11"/>
                </a:cxn>
              </a:cxnLst>
              <a:rect l="T18" t="T19" r="T20" b="T21"/>
              <a:pathLst>
                <a:path w="2884449" h="1319562">
                  <a:moveTo>
                    <a:pt x="0" y="0"/>
                  </a:moveTo>
                  <a:cubicBezTo>
                    <a:pt x="546719" y="141249"/>
                    <a:pt x="442332" y="65049"/>
                    <a:pt x="657922" y="156117"/>
                  </a:cubicBezTo>
                  <a:cubicBezTo>
                    <a:pt x="873512" y="247185"/>
                    <a:pt x="1076093" y="418171"/>
                    <a:pt x="1293542" y="546410"/>
                  </a:cubicBezTo>
                  <a:cubicBezTo>
                    <a:pt x="1510991" y="674649"/>
                    <a:pt x="1745166" y="808463"/>
                    <a:pt x="1962615" y="925551"/>
                  </a:cubicBezTo>
                  <a:cubicBezTo>
                    <a:pt x="2180064" y="1042639"/>
                    <a:pt x="2444595" y="1183269"/>
                    <a:pt x="2598234" y="1248937"/>
                  </a:cubicBezTo>
                  <a:cubicBezTo>
                    <a:pt x="2751873" y="1314605"/>
                    <a:pt x="2683192" y="1283546"/>
                    <a:pt x="2884449" y="1319562"/>
                  </a:cubicBezTo>
                </a:path>
              </a:pathLst>
            </a:cu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mtClean="0">
                <a:solidFill>
                  <a:srgbClr val="808080"/>
                </a:solidFill>
                <a:latin typeface="Times New Roman"/>
              </a:endParaRPr>
            </a:p>
          </p:txBody>
        </p:sp>
        <p:sp>
          <p:nvSpPr>
            <p:cNvPr id="5139" name="Freeform 57"/>
            <p:cNvSpPr>
              <a:spLocks/>
            </p:cNvSpPr>
            <p:nvPr/>
          </p:nvSpPr>
          <p:spPr bwMode="auto">
            <a:xfrm>
              <a:off x="5486400" y="3103418"/>
              <a:ext cx="2884449" cy="1316182"/>
            </a:xfrm>
            <a:custGeom>
              <a:avLst/>
              <a:gdLst>
                <a:gd name="T0" fmla="*/ 0 w 2884449"/>
                <a:gd name="T1" fmla="*/ 0 h 1319562"/>
                <a:gd name="T2" fmla="*/ 657922 w 2884449"/>
                <a:gd name="T3" fmla="*/ 152162 h 1319562"/>
                <a:gd name="T4" fmla="*/ 1293552 w 2884449"/>
                <a:gd name="T5" fmla="*/ 532574 h 1319562"/>
                <a:gd name="T6" fmla="*/ 1962625 w 2884449"/>
                <a:gd name="T7" fmla="*/ 902111 h 1319562"/>
                <a:gd name="T8" fmla="*/ 2598235 w 2884449"/>
                <a:gd name="T9" fmla="*/ 1217313 h 1319562"/>
                <a:gd name="T10" fmla="*/ 2884449 w 2884449"/>
                <a:gd name="T11" fmla="*/ 1286150 h 1319562"/>
                <a:gd name="T12" fmla="*/ 0 60000 65536"/>
                <a:gd name="T13" fmla="*/ 0 60000 65536"/>
                <a:gd name="T14" fmla="*/ 0 60000 65536"/>
                <a:gd name="T15" fmla="*/ 0 60000 65536"/>
                <a:gd name="T16" fmla="*/ 0 60000 65536"/>
                <a:gd name="T17" fmla="*/ 0 60000 65536"/>
                <a:gd name="T18" fmla="*/ 0 w 2884449"/>
                <a:gd name="T19" fmla="*/ 0 h 1319562"/>
                <a:gd name="T20" fmla="*/ 2884449 w 2884449"/>
                <a:gd name="T21" fmla="*/ 1319562 h 1319562"/>
              </a:gdLst>
              <a:ahLst/>
              <a:cxnLst>
                <a:cxn ang="T12">
                  <a:pos x="T0" y="T1"/>
                </a:cxn>
                <a:cxn ang="T13">
                  <a:pos x="T2" y="T3"/>
                </a:cxn>
                <a:cxn ang="T14">
                  <a:pos x="T4" y="T5"/>
                </a:cxn>
                <a:cxn ang="T15">
                  <a:pos x="T6" y="T7"/>
                </a:cxn>
                <a:cxn ang="T16">
                  <a:pos x="T8" y="T9"/>
                </a:cxn>
                <a:cxn ang="T17">
                  <a:pos x="T10" y="T11"/>
                </a:cxn>
              </a:cxnLst>
              <a:rect l="T18" t="T19" r="T20" b="T21"/>
              <a:pathLst>
                <a:path w="2884449" h="1319562">
                  <a:moveTo>
                    <a:pt x="0" y="0"/>
                  </a:moveTo>
                  <a:cubicBezTo>
                    <a:pt x="546719" y="141249"/>
                    <a:pt x="442332" y="65049"/>
                    <a:pt x="657922" y="156117"/>
                  </a:cubicBezTo>
                  <a:cubicBezTo>
                    <a:pt x="873512" y="247185"/>
                    <a:pt x="1076093" y="418171"/>
                    <a:pt x="1293542" y="546410"/>
                  </a:cubicBezTo>
                  <a:cubicBezTo>
                    <a:pt x="1510991" y="674649"/>
                    <a:pt x="1745166" y="808463"/>
                    <a:pt x="1962615" y="925551"/>
                  </a:cubicBezTo>
                  <a:cubicBezTo>
                    <a:pt x="2180064" y="1042639"/>
                    <a:pt x="2444595" y="1183269"/>
                    <a:pt x="2598234" y="1248937"/>
                  </a:cubicBezTo>
                  <a:cubicBezTo>
                    <a:pt x="2751873" y="1314605"/>
                    <a:pt x="2683192" y="1283546"/>
                    <a:pt x="2884449" y="1319562"/>
                  </a:cubicBezTo>
                </a:path>
              </a:pathLst>
            </a:cu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mtClean="0">
                <a:solidFill>
                  <a:srgbClr val="808080"/>
                </a:solidFill>
                <a:latin typeface="Times New Roman"/>
              </a:endParaRPr>
            </a:p>
          </p:txBody>
        </p:sp>
      </p:grpSp>
      <p:sp>
        <p:nvSpPr>
          <p:cNvPr id="5124" name="Rectangle 2"/>
          <p:cNvSpPr>
            <a:spLocks noGrp="1" noChangeArrowheads="1"/>
          </p:cNvSpPr>
          <p:nvPr>
            <p:ph type="title"/>
          </p:nvPr>
        </p:nvSpPr>
        <p:spPr>
          <a:xfrm>
            <a:off x="685800" y="263525"/>
            <a:ext cx="7772400" cy="1169988"/>
          </a:xfrm>
        </p:spPr>
        <p:txBody>
          <a:bodyPr/>
          <a:lstStyle/>
          <a:p>
            <a:pPr eaLnBrk="1" hangingPunct="1"/>
            <a:r>
              <a:rPr lang="en-US" sz="4000" smtClean="0">
                <a:latin typeface="Calibri" pitchFamily="34" charset="0"/>
              </a:rPr>
              <a:t>Example: Retention limited runoff generation with run-on</a:t>
            </a:r>
          </a:p>
        </p:txBody>
      </p:sp>
      <p:graphicFrame>
        <p:nvGraphicFramePr>
          <p:cNvPr id="26" name="Table 25"/>
          <p:cNvGraphicFramePr>
            <a:graphicFrameLocks noGrp="1"/>
          </p:cNvGraphicFramePr>
          <p:nvPr/>
        </p:nvGraphicFramePr>
        <p:xfrm>
          <a:off x="704850" y="1679575"/>
          <a:ext cx="4481513" cy="4389438"/>
        </p:xfrm>
        <a:graphic>
          <a:graphicData uri="http://schemas.openxmlformats.org/drawingml/2006/table">
            <a:tbl>
              <a:tblPr/>
              <a:tblGrid>
                <a:gridCol w="4481513"/>
              </a:tblGrid>
              <a:tr h="4389438">
                <a:tc>
                  <a:txBody>
                    <a:bodyPr/>
                    <a:lstStyle/>
                    <a:p>
                      <a:pPr marL="0" marR="0" algn="l">
                        <a:spcBef>
                          <a:spcPts val="0"/>
                        </a:spcBef>
                        <a:spcAft>
                          <a:spcPts val="0"/>
                        </a:spcAft>
                      </a:pPr>
                      <a:r>
                        <a:rPr lang="en-US" sz="3200" dirty="0">
                          <a:latin typeface="Times New Roman"/>
                          <a:ea typeface="Times New Roman"/>
                        </a:rPr>
                        <a:t>Global </a:t>
                      </a:r>
                      <a:r>
                        <a:rPr lang="en-US" sz="3200" u="sng" dirty="0">
                          <a:latin typeface="Times New Roman"/>
                          <a:ea typeface="Times New Roman"/>
                        </a:rPr>
                        <a:t>P</a:t>
                      </a:r>
                      <a:r>
                        <a:rPr lang="en-US" sz="3200" dirty="0">
                          <a:latin typeface="Times New Roman"/>
                          <a:ea typeface="Times New Roman"/>
                        </a:rPr>
                        <a:t>, </a:t>
                      </a:r>
                      <a:r>
                        <a:rPr lang="en-US" sz="3200" u="none" dirty="0" smtClean="0">
                          <a:latin typeface="Times New Roman"/>
                          <a:ea typeface="Times New Roman"/>
                          <a:sym typeface="Symbol"/>
                        </a:rPr>
                        <a:t>(</a:t>
                      </a:r>
                      <a:r>
                        <a:rPr lang="en-US" sz="3200" u="sng" dirty="0" err="1" smtClean="0">
                          <a:latin typeface="Times New Roman"/>
                          <a:ea typeface="Times New Roman"/>
                          <a:sym typeface="Symbol"/>
                        </a:rPr>
                        <a:t>r</a:t>
                      </a:r>
                      <a:r>
                        <a:rPr lang="en-US" sz="3200" u="none" dirty="0" err="1" smtClean="0">
                          <a:latin typeface="Times New Roman"/>
                          <a:ea typeface="Times New Roman"/>
                          <a:sym typeface="Symbol"/>
                        </a:rPr>
                        <a:t>,</a:t>
                      </a:r>
                      <a:r>
                        <a:rPr lang="en-US" sz="3200" u="sng" dirty="0" err="1" smtClean="0">
                          <a:latin typeface="Times New Roman"/>
                          <a:ea typeface="Times New Roman"/>
                          <a:sym typeface="Symbol"/>
                        </a:rPr>
                        <a:t>c</a:t>
                      </a:r>
                      <a:r>
                        <a:rPr lang="en-US" sz="3200" u="none" dirty="0" smtClean="0">
                          <a:latin typeface="Times New Roman"/>
                          <a:ea typeface="Times New Roman"/>
                          <a:sym typeface="Symbol"/>
                        </a:rPr>
                        <a:t>)</a:t>
                      </a:r>
                      <a:r>
                        <a:rPr lang="en-US" sz="3200" dirty="0" smtClean="0">
                          <a:latin typeface="Times New Roman"/>
                          <a:ea typeface="Times New Roman"/>
                        </a:rPr>
                        <a:t>, </a:t>
                      </a:r>
                      <a:r>
                        <a:rPr lang="en-US" sz="3200" u="sng" dirty="0" smtClean="0">
                          <a:latin typeface="Times New Roman"/>
                          <a:ea typeface="Times New Roman"/>
                          <a:sym typeface="Symbol"/>
                        </a:rPr>
                        <a:t>q</a:t>
                      </a:r>
                      <a:endParaRPr lang="en-US" sz="3200" dirty="0">
                        <a:latin typeface="Times New Roman"/>
                        <a:ea typeface="Times New Roman"/>
                      </a:endParaRPr>
                    </a:p>
                    <a:p>
                      <a:pPr marL="0" marR="0" algn="l">
                        <a:spcBef>
                          <a:spcPts val="0"/>
                        </a:spcBef>
                        <a:spcAft>
                          <a:spcPts val="0"/>
                        </a:spcAft>
                      </a:pPr>
                      <a:r>
                        <a:rPr lang="en-US" sz="3200" dirty="0" err="1">
                          <a:latin typeface="Times New Roman"/>
                          <a:ea typeface="Times New Roman"/>
                        </a:rPr>
                        <a:t>FlowAlgebra</a:t>
                      </a:r>
                      <a:r>
                        <a:rPr lang="en-US" sz="3200" dirty="0">
                          <a:latin typeface="Times New Roman"/>
                          <a:ea typeface="Times New Roman"/>
                        </a:rPr>
                        <a:t>(</a:t>
                      </a:r>
                      <a:r>
                        <a:rPr lang="en-US" sz="3200" dirty="0" err="1">
                          <a:latin typeface="Times New Roman"/>
                          <a:ea typeface="Times New Roman"/>
                        </a:rPr>
                        <a:t>i</a:t>
                      </a:r>
                      <a:r>
                        <a:rPr lang="en-US" sz="3200" dirty="0">
                          <a:latin typeface="Times New Roman"/>
                          <a:ea typeface="Times New Roman"/>
                        </a:rPr>
                        <a:t>)</a:t>
                      </a:r>
                    </a:p>
                    <a:p>
                      <a:pPr marL="0" marR="0" algn="l">
                        <a:spcBef>
                          <a:spcPts val="0"/>
                        </a:spcBef>
                        <a:spcAft>
                          <a:spcPts val="0"/>
                        </a:spcAft>
                      </a:pPr>
                      <a:r>
                        <a:rPr lang="en-US" sz="3200" dirty="0">
                          <a:latin typeface="Times New Roman"/>
                          <a:ea typeface="Times New Roman"/>
                        </a:rPr>
                        <a:t>for all k neighbors of </a:t>
                      </a:r>
                      <a:r>
                        <a:rPr lang="en-US" sz="3200" dirty="0" err="1">
                          <a:latin typeface="Times New Roman"/>
                          <a:ea typeface="Times New Roman"/>
                        </a:rPr>
                        <a:t>i</a:t>
                      </a:r>
                      <a:endParaRPr lang="en-US" sz="3200" dirty="0">
                        <a:latin typeface="Times New Roman"/>
                        <a:ea typeface="Times New Roman"/>
                      </a:endParaRPr>
                    </a:p>
                    <a:p>
                      <a:pPr marL="274320" marR="0" algn="l">
                        <a:spcBef>
                          <a:spcPts val="0"/>
                        </a:spcBef>
                        <a:spcAft>
                          <a:spcPts val="0"/>
                        </a:spcAft>
                      </a:pPr>
                      <a:r>
                        <a:rPr lang="en-US" sz="3200" dirty="0">
                          <a:latin typeface="Times New Roman"/>
                          <a:ea typeface="Times New Roman"/>
                        </a:rPr>
                        <a:t>if </a:t>
                      </a:r>
                      <a:r>
                        <a:rPr lang="en-US" sz="3200" dirty="0" err="1">
                          <a:latin typeface="Times New Roman"/>
                          <a:ea typeface="Times New Roman"/>
                        </a:rPr>
                        <a:t>P</a:t>
                      </a:r>
                      <a:r>
                        <a:rPr lang="en-US" sz="3200" baseline="-25000" dirty="0" err="1">
                          <a:latin typeface="Times New Roman"/>
                          <a:ea typeface="Times New Roman"/>
                        </a:rPr>
                        <a:t>ki</a:t>
                      </a:r>
                      <a:r>
                        <a:rPr lang="en-US" sz="3200" dirty="0">
                          <a:latin typeface="Times New Roman"/>
                          <a:ea typeface="Times New Roman"/>
                        </a:rPr>
                        <a:t>&gt;0</a:t>
                      </a:r>
                    </a:p>
                    <a:p>
                      <a:pPr marL="502920" marR="0" algn="l">
                        <a:spcBef>
                          <a:spcPts val="0"/>
                        </a:spcBef>
                        <a:spcAft>
                          <a:spcPts val="0"/>
                        </a:spcAft>
                      </a:pPr>
                      <a:r>
                        <a:rPr lang="en-US" sz="3200" dirty="0" err="1">
                          <a:latin typeface="Times New Roman"/>
                          <a:ea typeface="Times New Roman"/>
                        </a:rPr>
                        <a:t>FlowAlgebra</a:t>
                      </a:r>
                      <a:r>
                        <a:rPr lang="en-US" sz="3200" dirty="0">
                          <a:latin typeface="Times New Roman"/>
                          <a:ea typeface="Times New Roman"/>
                        </a:rPr>
                        <a:t>(k)</a:t>
                      </a:r>
                    </a:p>
                    <a:p>
                      <a:pPr marL="0" marR="0" algn="l">
                        <a:spcBef>
                          <a:spcPts val="0"/>
                        </a:spcBef>
                        <a:spcAft>
                          <a:spcPts val="0"/>
                        </a:spcAft>
                      </a:pPr>
                      <a:r>
                        <a:rPr lang="en-US" sz="3200" dirty="0">
                          <a:latin typeface="Times New Roman"/>
                          <a:ea typeface="Times New Roman"/>
                        </a:rPr>
                        <a:t>next k</a:t>
                      </a:r>
                    </a:p>
                    <a:p>
                      <a:pPr marL="0" marR="0" algn="l">
                        <a:spcBef>
                          <a:spcPts val="0"/>
                        </a:spcBef>
                        <a:spcAft>
                          <a:spcPts val="0"/>
                        </a:spcAft>
                      </a:pPr>
                      <a:r>
                        <a:rPr lang="en-US" sz="3200" b="1" u="sng" dirty="0" smtClean="0">
                          <a:solidFill>
                            <a:srgbClr val="FF0000"/>
                          </a:solidFill>
                          <a:latin typeface="Times New Roman"/>
                          <a:ea typeface="Times New Roman"/>
                          <a:sym typeface="Symbol"/>
                        </a:rPr>
                        <a:t> </a:t>
                      </a:r>
                      <a:endParaRPr lang="en-US" sz="3200" b="1" dirty="0" smtClean="0">
                        <a:solidFill>
                          <a:srgbClr val="FF0000"/>
                        </a:solidFill>
                        <a:latin typeface="Times New Roman"/>
                        <a:ea typeface="Times New Roman"/>
                      </a:endParaRPr>
                    </a:p>
                    <a:p>
                      <a:pPr marL="0" marR="0" algn="l">
                        <a:spcBef>
                          <a:spcPts val="0"/>
                        </a:spcBef>
                        <a:spcAft>
                          <a:spcPts val="0"/>
                        </a:spcAft>
                      </a:pPr>
                      <a:endParaRPr lang="en-US" sz="3200" dirty="0" smtClean="0">
                        <a:latin typeface="Times New Roman"/>
                        <a:ea typeface="Times New Roman"/>
                      </a:endParaRPr>
                    </a:p>
                    <a:p>
                      <a:pPr marL="0" marR="0" algn="l">
                        <a:spcBef>
                          <a:spcPts val="0"/>
                        </a:spcBef>
                        <a:spcAft>
                          <a:spcPts val="0"/>
                        </a:spcAft>
                      </a:pPr>
                      <a:r>
                        <a:rPr lang="en-US" sz="3200" dirty="0" smtClean="0">
                          <a:latin typeface="Times New Roman"/>
                          <a:ea typeface="Times New Roman"/>
                        </a:rPr>
                        <a:t>return</a:t>
                      </a:r>
                      <a:endParaRPr lang="en-US" sz="3200" dirty="0">
                        <a:latin typeface="Times New Roman"/>
                        <a:ea typeface="Times New Roman"/>
                      </a:endParaRPr>
                    </a:p>
                  </a:txBody>
                  <a:tcPr marL="0" marR="0" marT="0" marB="0">
                    <a:lnL>
                      <a:noFill/>
                    </a:lnL>
                    <a:lnR>
                      <a:noFill/>
                    </a:lnR>
                    <a:lnT>
                      <a:noFill/>
                    </a:lnT>
                    <a:lnB>
                      <a:noFill/>
                    </a:lnB>
                  </a:tcPr>
                </a:tc>
              </a:tr>
            </a:tbl>
          </a:graphicData>
        </a:graphic>
      </p:graphicFrame>
      <p:sp>
        <p:nvSpPr>
          <p:cNvPr id="5127"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smtClean="0">
              <a:solidFill>
                <a:srgbClr val="808080"/>
              </a:solidFill>
              <a:latin typeface="Times New Roman"/>
            </a:endParaRPr>
          </a:p>
        </p:txBody>
      </p:sp>
      <p:graphicFrame>
        <p:nvGraphicFramePr>
          <p:cNvPr id="5122" name="Object 2"/>
          <p:cNvGraphicFramePr>
            <a:graphicFrameLocks noChangeAspect="1"/>
          </p:cNvGraphicFramePr>
          <p:nvPr/>
        </p:nvGraphicFramePr>
        <p:xfrm>
          <a:off x="658813" y="4783138"/>
          <a:ext cx="3941762" cy="782637"/>
        </p:xfrm>
        <a:graphic>
          <a:graphicData uri="http://schemas.openxmlformats.org/presentationml/2006/ole">
            <mc:AlternateContent xmlns:mc="http://schemas.openxmlformats.org/markup-compatibility/2006">
              <mc:Choice xmlns:v="urn:schemas-microsoft-com:vml" Requires="v">
                <p:oleObj spid="_x0000_s1364995" name="Equation" r:id="rId3" imgW="1841400" imgH="368280" progId="Equation.3">
                  <p:embed/>
                </p:oleObj>
              </mc:Choice>
              <mc:Fallback>
                <p:oleObj name="Equation" r:id="rId3" imgW="1841400" imgH="3682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13" y="4783138"/>
                        <a:ext cx="3941762" cy="782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128" name="Straight Arrow Connector 36"/>
          <p:cNvCxnSpPr>
            <a:cxnSpLocks noChangeShapeType="1"/>
          </p:cNvCxnSpPr>
          <p:nvPr/>
        </p:nvCxnSpPr>
        <p:spPr bwMode="auto">
          <a:xfrm rot="5400000">
            <a:off x="6634956" y="2902744"/>
            <a:ext cx="611188" cy="0"/>
          </a:xfrm>
          <a:prstGeom prst="straightConnector1">
            <a:avLst/>
          </a:prstGeom>
          <a:noFill/>
          <a:ln w="76200"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129" name="TextBox 39"/>
          <p:cNvSpPr txBox="1">
            <a:spLocks noChangeArrowheads="1"/>
          </p:cNvSpPr>
          <p:nvPr/>
        </p:nvSpPr>
        <p:spPr bwMode="auto">
          <a:xfrm>
            <a:off x="7067550" y="2520950"/>
            <a:ext cx="3206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r>
              <a:rPr lang="en-US" sz="3200" smtClean="0">
                <a:solidFill>
                  <a:srgbClr val="000000"/>
                </a:solidFill>
              </a:rPr>
              <a:t>r</a:t>
            </a:r>
          </a:p>
        </p:txBody>
      </p:sp>
      <p:sp>
        <p:nvSpPr>
          <p:cNvPr id="5130" name="TextBox 40"/>
          <p:cNvSpPr txBox="1">
            <a:spLocks noChangeArrowheads="1"/>
          </p:cNvSpPr>
          <p:nvPr/>
        </p:nvSpPr>
        <p:spPr bwMode="auto">
          <a:xfrm>
            <a:off x="6559550" y="3144838"/>
            <a:ext cx="368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r>
              <a:rPr lang="en-US" sz="3200" smtClean="0">
                <a:solidFill>
                  <a:srgbClr val="000000"/>
                </a:solidFill>
              </a:rPr>
              <a:t>c</a:t>
            </a:r>
          </a:p>
        </p:txBody>
      </p:sp>
      <p:cxnSp>
        <p:nvCxnSpPr>
          <p:cNvPr id="5131" name="Straight Arrow Connector 42"/>
          <p:cNvCxnSpPr>
            <a:cxnSpLocks noChangeShapeType="1"/>
          </p:cNvCxnSpPr>
          <p:nvPr/>
        </p:nvCxnSpPr>
        <p:spPr bwMode="auto">
          <a:xfrm>
            <a:off x="6102350" y="2901950"/>
            <a:ext cx="533400" cy="228600"/>
          </a:xfrm>
          <a:prstGeom prst="straightConnector1">
            <a:avLst/>
          </a:prstGeom>
          <a:noFill/>
          <a:ln w="5715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132" name="Straight Arrow Connector 43"/>
          <p:cNvCxnSpPr>
            <a:cxnSpLocks noChangeShapeType="1"/>
          </p:cNvCxnSpPr>
          <p:nvPr/>
        </p:nvCxnSpPr>
        <p:spPr bwMode="auto">
          <a:xfrm>
            <a:off x="7321550" y="3435350"/>
            <a:ext cx="457200" cy="228600"/>
          </a:xfrm>
          <a:prstGeom prst="straightConnector1">
            <a:avLst/>
          </a:prstGeom>
          <a:noFill/>
          <a:ln w="5715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133" name="Straight Arrow Connector 46"/>
          <p:cNvCxnSpPr>
            <a:cxnSpLocks noChangeShapeType="1"/>
          </p:cNvCxnSpPr>
          <p:nvPr/>
        </p:nvCxnSpPr>
        <p:spPr bwMode="auto">
          <a:xfrm rot="5400000">
            <a:off x="6779419" y="3588544"/>
            <a:ext cx="320675" cy="1587"/>
          </a:xfrm>
          <a:prstGeom prst="straightConnector1">
            <a:avLst/>
          </a:prstGeom>
          <a:noFill/>
          <a:ln w="12700"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5134" name="TextBox 47"/>
          <p:cNvSpPr txBox="1">
            <a:spLocks noChangeArrowheads="1"/>
          </p:cNvSpPr>
          <p:nvPr/>
        </p:nvSpPr>
        <p:spPr bwMode="auto">
          <a:xfrm>
            <a:off x="7402513" y="2978150"/>
            <a:ext cx="46513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r>
              <a:rPr lang="en-US" sz="3200" smtClean="0">
                <a:solidFill>
                  <a:srgbClr val="000000"/>
                </a:solidFill>
              </a:rPr>
              <a:t>q</a:t>
            </a:r>
            <a:r>
              <a:rPr lang="en-US" sz="3200" baseline="-25000" smtClean="0">
                <a:solidFill>
                  <a:srgbClr val="000000"/>
                </a:solidFill>
              </a:rPr>
              <a:t>i</a:t>
            </a:r>
            <a:endParaRPr lang="en-US" sz="3200" smtClean="0">
              <a:solidFill>
                <a:srgbClr val="000000"/>
              </a:solidFill>
            </a:endParaRPr>
          </a:p>
        </p:txBody>
      </p:sp>
      <p:sp>
        <p:nvSpPr>
          <p:cNvPr id="5135" name="TextBox 48"/>
          <p:cNvSpPr txBox="1">
            <a:spLocks noChangeArrowheads="1"/>
          </p:cNvSpPr>
          <p:nvPr/>
        </p:nvSpPr>
        <p:spPr bwMode="auto">
          <a:xfrm>
            <a:off x="6110288" y="2393950"/>
            <a:ext cx="5254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r>
              <a:rPr lang="en-US" sz="3200" smtClean="0">
                <a:solidFill>
                  <a:srgbClr val="000000"/>
                </a:solidFill>
              </a:rPr>
              <a:t>q</a:t>
            </a:r>
            <a:r>
              <a:rPr lang="en-US" sz="3200" baseline="-25000" smtClean="0">
                <a:solidFill>
                  <a:srgbClr val="000000"/>
                </a:solidFill>
              </a:rPr>
              <a:t>k</a:t>
            </a:r>
            <a:endParaRPr lang="en-US" sz="3200" smtClean="0">
              <a:solidFill>
                <a:srgbClr val="000000"/>
              </a:solidFill>
            </a:endParaRPr>
          </a:p>
        </p:txBody>
      </p:sp>
    </p:spTree>
    <p:extLst>
      <p:ext uri="{BB962C8B-B14F-4D97-AF65-F5344CB8AC3E}">
        <p14:creationId xmlns:p14="http://schemas.microsoft.com/office/powerpoint/2010/main" val="3778182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0963" y="3406775"/>
            <a:ext cx="4741862" cy="32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65088"/>
            <a:ext cx="4759325"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4" name="Group 41"/>
          <p:cNvGrpSpPr>
            <a:grpSpLocks/>
          </p:cNvGrpSpPr>
          <p:nvPr/>
        </p:nvGrpSpPr>
        <p:grpSpPr bwMode="auto">
          <a:xfrm>
            <a:off x="304800" y="1795463"/>
            <a:ext cx="3287713" cy="3375025"/>
            <a:chOff x="2057400" y="1371600"/>
            <a:chExt cx="2590800" cy="2659479"/>
          </a:xfrm>
        </p:grpSpPr>
        <p:sp>
          <p:nvSpPr>
            <p:cNvPr id="3" name="Rectangle 2"/>
            <p:cNvSpPr/>
            <p:nvPr/>
          </p:nvSpPr>
          <p:spPr>
            <a:xfrm flipH="1">
              <a:off x="2057400" y="1371600"/>
              <a:ext cx="1296025" cy="129596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kumimoji="0" lang="en-US" sz="1400">
                <a:solidFill>
                  <a:prstClr val="white"/>
                </a:solidFill>
              </a:endParaRPr>
            </a:p>
          </p:txBody>
        </p:sp>
        <p:sp>
          <p:nvSpPr>
            <p:cNvPr id="4" name="Rectangle 3"/>
            <p:cNvSpPr/>
            <p:nvPr/>
          </p:nvSpPr>
          <p:spPr>
            <a:xfrm flipH="1">
              <a:off x="3353425" y="1371600"/>
              <a:ext cx="1294775" cy="129596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kumimoji="0" lang="en-US" sz="1400">
                <a:solidFill>
                  <a:prstClr val="white"/>
                </a:solidFill>
              </a:endParaRPr>
            </a:p>
          </p:txBody>
        </p:sp>
        <p:sp>
          <p:nvSpPr>
            <p:cNvPr id="9" name="Rectangle 8"/>
            <p:cNvSpPr/>
            <p:nvPr/>
          </p:nvSpPr>
          <p:spPr>
            <a:xfrm flipH="1">
              <a:off x="2057400" y="2667564"/>
              <a:ext cx="1296025" cy="1294713"/>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kumimoji="0" lang="en-US" sz="1400">
                <a:solidFill>
                  <a:prstClr val="white"/>
                </a:solidFill>
              </a:endParaRPr>
            </a:p>
          </p:txBody>
        </p:sp>
        <p:sp>
          <p:nvSpPr>
            <p:cNvPr id="10" name="Rectangle 9"/>
            <p:cNvSpPr/>
            <p:nvPr/>
          </p:nvSpPr>
          <p:spPr>
            <a:xfrm flipH="1">
              <a:off x="3353425" y="2667564"/>
              <a:ext cx="1294775" cy="1294713"/>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kumimoji="0" lang="en-US" sz="1400">
                <a:solidFill>
                  <a:prstClr val="white"/>
                </a:solidFill>
              </a:endParaRPr>
            </a:p>
          </p:txBody>
        </p:sp>
        <p:cxnSp>
          <p:nvCxnSpPr>
            <p:cNvPr id="13" name="Straight Arrow Connector 12"/>
            <p:cNvCxnSpPr/>
            <p:nvPr/>
          </p:nvCxnSpPr>
          <p:spPr>
            <a:xfrm rot="16200000" flipH="1">
              <a:off x="3190805" y="2504935"/>
              <a:ext cx="323991" cy="32400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6200000" flipH="1">
              <a:off x="3771891" y="2650677"/>
              <a:ext cx="38153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10800000" flipH="1">
              <a:off x="3190797" y="2073372"/>
              <a:ext cx="377799" cy="125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0800000" flipH="1">
              <a:off x="3190797" y="3368086"/>
              <a:ext cx="377799" cy="125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096" name="TextBox 21"/>
            <p:cNvSpPr txBox="1">
              <a:spLocks noChangeArrowheads="1"/>
            </p:cNvSpPr>
            <p:nvPr/>
          </p:nvSpPr>
          <p:spPr bwMode="auto">
            <a:xfrm>
              <a:off x="3352800" y="1759856"/>
              <a:ext cx="4443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l" eaLnBrk="1" hangingPunct="1"/>
              <a:r>
                <a:rPr kumimoji="0" lang="en-US" sz="1600" smtClean="0">
                  <a:solidFill>
                    <a:srgbClr val="000000"/>
                  </a:solidFill>
                  <a:latin typeface="Calibri" pitchFamily="34" charset="0"/>
                </a:rPr>
                <a:t>0.6</a:t>
              </a:r>
            </a:p>
          </p:txBody>
        </p:sp>
        <p:sp>
          <p:nvSpPr>
            <p:cNvPr id="46097" name="TextBox 22"/>
            <p:cNvSpPr txBox="1">
              <a:spLocks noChangeArrowheads="1"/>
            </p:cNvSpPr>
            <p:nvPr/>
          </p:nvSpPr>
          <p:spPr bwMode="auto">
            <a:xfrm>
              <a:off x="3406775" y="2774950"/>
              <a:ext cx="4443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l" eaLnBrk="1" hangingPunct="1"/>
              <a:r>
                <a:rPr kumimoji="0" lang="en-US" sz="1600" smtClean="0">
                  <a:solidFill>
                    <a:srgbClr val="000000"/>
                  </a:solidFill>
                  <a:latin typeface="Calibri" pitchFamily="34" charset="0"/>
                </a:rPr>
                <a:t>0.4</a:t>
              </a:r>
            </a:p>
          </p:txBody>
        </p:sp>
        <p:sp>
          <p:nvSpPr>
            <p:cNvPr id="46098" name="TextBox 23"/>
            <p:cNvSpPr txBox="1">
              <a:spLocks noChangeArrowheads="1"/>
            </p:cNvSpPr>
            <p:nvPr/>
          </p:nvSpPr>
          <p:spPr bwMode="auto">
            <a:xfrm>
              <a:off x="3399897" y="3098800"/>
              <a:ext cx="2888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l" eaLnBrk="1" hangingPunct="1"/>
              <a:r>
                <a:rPr kumimoji="0" lang="en-US" sz="1600" smtClean="0">
                  <a:solidFill>
                    <a:srgbClr val="000000"/>
                  </a:solidFill>
                  <a:latin typeface="Calibri" pitchFamily="34" charset="0"/>
                </a:rPr>
                <a:t>1</a:t>
              </a:r>
            </a:p>
          </p:txBody>
        </p:sp>
        <p:sp>
          <p:nvSpPr>
            <p:cNvPr id="46099" name="TextBox 27"/>
            <p:cNvSpPr txBox="1">
              <a:spLocks noChangeArrowheads="1"/>
            </p:cNvSpPr>
            <p:nvPr/>
          </p:nvSpPr>
          <p:spPr bwMode="auto">
            <a:xfrm>
              <a:off x="2057400" y="1371600"/>
              <a:ext cx="3032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l" eaLnBrk="1" hangingPunct="1"/>
              <a:r>
                <a:rPr kumimoji="0" lang="en-US" sz="1600" smtClean="0">
                  <a:solidFill>
                    <a:srgbClr val="000000"/>
                  </a:solidFill>
                  <a:latin typeface="Calibri" pitchFamily="34" charset="0"/>
                </a:rPr>
                <a:t>A</a:t>
              </a:r>
            </a:p>
          </p:txBody>
        </p:sp>
        <p:sp>
          <p:nvSpPr>
            <p:cNvPr id="46100" name="TextBox 28"/>
            <p:cNvSpPr txBox="1">
              <a:spLocks noChangeArrowheads="1"/>
            </p:cNvSpPr>
            <p:nvPr/>
          </p:nvSpPr>
          <p:spPr bwMode="auto">
            <a:xfrm>
              <a:off x="2057400" y="3692525"/>
              <a:ext cx="2968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l" eaLnBrk="1" hangingPunct="1"/>
              <a:r>
                <a:rPr kumimoji="0" lang="en-US" sz="1600" smtClean="0">
                  <a:solidFill>
                    <a:srgbClr val="000000"/>
                  </a:solidFill>
                  <a:latin typeface="Calibri" pitchFamily="34" charset="0"/>
                </a:rPr>
                <a:t>B</a:t>
              </a:r>
            </a:p>
          </p:txBody>
        </p:sp>
        <p:sp>
          <p:nvSpPr>
            <p:cNvPr id="46101" name="TextBox 29"/>
            <p:cNvSpPr txBox="1">
              <a:spLocks noChangeArrowheads="1"/>
            </p:cNvSpPr>
            <p:nvPr/>
          </p:nvSpPr>
          <p:spPr bwMode="auto">
            <a:xfrm>
              <a:off x="3352800" y="1371600"/>
              <a:ext cx="2936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l" eaLnBrk="1" hangingPunct="1"/>
              <a:r>
                <a:rPr kumimoji="0" lang="en-US" sz="1600" smtClean="0">
                  <a:solidFill>
                    <a:srgbClr val="000000"/>
                  </a:solidFill>
                  <a:latin typeface="Calibri" pitchFamily="34" charset="0"/>
                </a:rPr>
                <a:t>C</a:t>
              </a:r>
            </a:p>
          </p:txBody>
        </p:sp>
        <p:sp>
          <p:nvSpPr>
            <p:cNvPr id="46102" name="TextBox 30"/>
            <p:cNvSpPr txBox="1">
              <a:spLocks noChangeArrowheads="1"/>
            </p:cNvSpPr>
            <p:nvPr/>
          </p:nvSpPr>
          <p:spPr bwMode="auto">
            <a:xfrm>
              <a:off x="3352800" y="3692525"/>
              <a:ext cx="3113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l" eaLnBrk="1" hangingPunct="1"/>
              <a:r>
                <a:rPr kumimoji="0" lang="en-US" sz="1600" smtClean="0">
                  <a:solidFill>
                    <a:srgbClr val="000000"/>
                  </a:solidFill>
                  <a:latin typeface="Calibri" pitchFamily="34" charset="0"/>
                </a:rPr>
                <a:t>D</a:t>
              </a:r>
            </a:p>
          </p:txBody>
        </p:sp>
        <p:sp>
          <p:nvSpPr>
            <p:cNvPr id="46103" name="TextBox 33"/>
            <p:cNvSpPr txBox="1">
              <a:spLocks noChangeArrowheads="1"/>
            </p:cNvSpPr>
            <p:nvPr/>
          </p:nvSpPr>
          <p:spPr bwMode="auto">
            <a:xfrm>
              <a:off x="2435225" y="1576159"/>
              <a:ext cx="4988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l" eaLnBrk="1" hangingPunct="1"/>
              <a:r>
                <a:rPr kumimoji="0" lang="en-US" sz="1600" smtClean="0">
                  <a:solidFill>
                    <a:srgbClr val="000000"/>
                  </a:solidFill>
                  <a:latin typeface="Calibri" pitchFamily="34" charset="0"/>
                </a:rPr>
                <a:t>r=7</a:t>
              </a:r>
            </a:p>
            <a:p>
              <a:pPr algn="l" eaLnBrk="1" hangingPunct="1"/>
              <a:r>
                <a:rPr kumimoji="0" lang="en-US" sz="1600" smtClean="0">
                  <a:solidFill>
                    <a:srgbClr val="000000"/>
                  </a:solidFill>
                  <a:latin typeface="Calibri" pitchFamily="34" charset="0"/>
                </a:rPr>
                <a:t>c=4</a:t>
              </a:r>
            </a:p>
            <a:p>
              <a:pPr algn="l" eaLnBrk="1" hangingPunct="1"/>
              <a:r>
                <a:rPr kumimoji="0" lang="en-US" sz="1600" smtClean="0">
                  <a:solidFill>
                    <a:srgbClr val="000000"/>
                  </a:solidFill>
                  <a:latin typeface="Calibri" pitchFamily="34" charset="0"/>
                </a:rPr>
                <a:t>q=3</a:t>
              </a:r>
            </a:p>
          </p:txBody>
        </p:sp>
        <p:sp>
          <p:nvSpPr>
            <p:cNvPr id="46104" name="TextBox 34"/>
            <p:cNvSpPr txBox="1">
              <a:spLocks noChangeArrowheads="1"/>
            </p:cNvSpPr>
            <p:nvPr/>
          </p:nvSpPr>
          <p:spPr bwMode="auto">
            <a:xfrm>
              <a:off x="3730625" y="1445982"/>
              <a:ext cx="75854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l" eaLnBrk="1" hangingPunct="1"/>
              <a:r>
                <a:rPr kumimoji="0" lang="en-US" sz="1600" smtClean="0">
                  <a:solidFill>
                    <a:srgbClr val="000000"/>
                  </a:solidFill>
                  <a:latin typeface="Calibri" pitchFamily="34" charset="0"/>
                </a:rPr>
                <a:t>r=5</a:t>
              </a:r>
            </a:p>
            <a:p>
              <a:pPr algn="l" eaLnBrk="1" hangingPunct="1"/>
              <a:r>
                <a:rPr kumimoji="0" lang="en-US" sz="1600" smtClean="0">
                  <a:solidFill>
                    <a:srgbClr val="000000"/>
                  </a:solidFill>
                  <a:latin typeface="Calibri" pitchFamily="34" charset="0"/>
                </a:rPr>
                <a:t>c=6</a:t>
              </a:r>
            </a:p>
            <a:p>
              <a:pPr algn="l" eaLnBrk="1" hangingPunct="1"/>
              <a:r>
                <a:rPr kumimoji="0" lang="en-US" sz="1600" smtClean="0">
                  <a:solidFill>
                    <a:srgbClr val="000000"/>
                  </a:solidFill>
                  <a:latin typeface="Calibri" pitchFamily="34" charset="0"/>
                </a:rPr>
                <a:t>q</a:t>
              </a:r>
              <a:r>
                <a:rPr kumimoji="0" lang="en-US" sz="1600" baseline="-25000" smtClean="0">
                  <a:solidFill>
                    <a:srgbClr val="000000"/>
                  </a:solidFill>
                  <a:latin typeface="Calibri" pitchFamily="34" charset="0"/>
                </a:rPr>
                <a:t>in</a:t>
              </a:r>
              <a:r>
                <a:rPr kumimoji="0" lang="en-US" sz="1600" smtClean="0">
                  <a:solidFill>
                    <a:srgbClr val="000000"/>
                  </a:solidFill>
                  <a:latin typeface="Calibri" pitchFamily="34" charset="0"/>
                </a:rPr>
                <a:t>=1.8</a:t>
              </a:r>
            </a:p>
            <a:p>
              <a:pPr algn="l" eaLnBrk="1" hangingPunct="1"/>
              <a:r>
                <a:rPr kumimoji="0" lang="en-US" sz="1600" smtClean="0">
                  <a:solidFill>
                    <a:srgbClr val="000000"/>
                  </a:solidFill>
                  <a:latin typeface="Calibri" pitchFamily="34" charset="0"/>
                </a:rPr>
                <a:t>q=0.8</a:t>
              </a:r>
            </a:p>
          </p:txBody>
        </p:sp>
        <p:sp>
          <p:nvSpPr>
            <p:cNvPr id="46105" name="TextBox 35"/>
            <p:cNvSpPr txBox="1">
              <a:spLocks noChangeArrowheads="1"/>
            </p:cNvSpPr>
            <p:nvPr/>
          </p:nvSpPr>
          <p:spPr bwMode="auto">
            <a:xfrm>
              <a:off x="2489200" y="2817584"/>
              <a:ext cx="4988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l" eaLnBrk="1" hangingPunct="1"/>
              <a:r>
                <a:rPr kumimoji="0" lang="en-US" sz="1600" smtClean="0">
                  <a:solidFill>
                    <a:srgbClr val="000000"/>
                  </a:solidFill>
                  <a:latin typeface="Calibri" pitchFamily="34" charset="0"/>
                </a:rPr>
                <a:t>r=4</a:t>
              </a:r>
            </a:p>
            <a:p>
              <a:pPr algn="l" eaLnBrk="1" hangingPunct="1"/>
              <a:r>
                <a:rPr kumimoji="0" lang="en-US" sz="1600" smtClean="0">
                  <a:solidFill>
                    <a:srgbClr val="000000"/>
                  </a:solidFill>
                  <a:latin typeface="Calibri" pitchFamily="34" charset="0"/>
                </a:rPr>
                <a:t>c=6</a:t>
              </a:r>
            </a:p>
            <a:p>
              <a:pPr algn="l" eaLnBrk="1" hangingPunct="1"/>
              <a:r>
                <a:rPr kumimoji="0" lang="en-US" sz="1600" smtClean="0">
                  <a:solidFill>
                    <a:srgbClr val="000000"/>
                  </a:solidFill>
                  <a:latin typeface="Calibri" pitchFamily="34" charset="0"/>
                </a:rPr>
                <a:t>q=0</a:t>
              </a:r>
            </a:p>
          </p:txBody>
        </p:sp>
        <p:sp>
          <p:nvSpPr>
            <p:cNvPr id="46106" name="TextBox 38"/>
            <p:cNvSpPr txBox="1">
              <a:spLocks noChangeArrowheads="1"/>
            </p:cNvSpPr>
            <p:nvPr/>
          </p:nvSpPr>
          <p:spPr bwMode="auto">
            <a:xfrm>
              <a:off x="3973283" y="2612572"/>
              <a:ext cx="3369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l" eaLnBrk="1" hangingPunct="1"/>
              <a:r>
                <a:rPr kumimoji="0" lang="en-US" sz="1600" smtClean="0">
                  <a:solidFill>
                    <a:srgbClr val="000000"/>
                  </a:solidFill>
                  <a:latin typeface="Calibri" pitchFamily="34" charset="0"/>
                </a:rPr>
                <a:t>1</a:t>
              </a:r>
            </a:p>
          </p:txBody>
        </p:sp>
        <p:sp>
          <p:nvSpPr>
            <p:cNvPr id="46107" name="TextBox 39"/>
            <p:cNvSpPr txBox="1">
              <a:spLocks noChangeArrowheads="1"/>
            </p:cNvSpPr>
            <p:nvPr/>
          </p:nvSpPr>
          <p:spPr bwMode="auto">
            <a:xfrm>
              <a:off x="3784600" y="2871559"/>
              <a:ext cx="6030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l" eaLnBrk="1" hangingPunct="1"/>
              <a:r>
                <a:rPr kumimoji="0" lang="en-US" sz="1600" smtClean="0">
                  <a:solidFill>
                    <a:srgbClr val="000000"/>
                  </a:solidFill>
                  <a:latin typeface="Calibri" pitchFamily="34" charset="0"/>
                </a:rPr>
                <a:t>r=4</a:t>
              </a:r>
            </a:p>
            <a:p>
              <a:pPr algn="l" eaLnBrk="1" hangingPunct="1"/>
              <a:r>
                <a:rPr kumimoji="0" lang="en-US" sz="1600" smtClean="0">
                  <a:solidFill>
                    <a:srgbClr val="000000"/>
                  </a:solidFill>
                  <a:latin typeface="Calibri" pitchFamily="34" charset="0"/>
                </a:rPr>
                <a:t>c=5</a:t>
              </a:r>
            </a:p>
            <a:p>
              <a:pPr algn="l" eaLnBrk="1" hangingPunct="1"/>
              <a:r>
                <a:rPr kumimoji="0" lang="en-US" sz="1600" smtClean="0">
                  <a:solidFill>
                    <a:srgbClr val="000000"/>
                  </a:solidFill>
                  <a:latin typeface="Calibri" pitchFamily="34" charset="0"/>
                </a:rPr>
                <a:t>q</a:t>
              </a:r>
              <a:r>
                <a:rPr kumimoji="0" lang="en-US" sz="1600" baseline="-25000" smtClean="0">
                  <a:solidFill>
                    <a:srgbClr val="000000"/>
                  </a:solidFill>
                  <a:latin typeface="Calibri" pitchFamily="34" charset="0"/>
                </a:rPr>
                <a:t>in</a:t>
              </a:r>
              <a:r>
                <a:rPr kumimoji="0" lang="en-US" sz="1600" smtClean="0">
                  <a:solidFill>
                    <a:srgbClr val="000000"/>
                  </a:solidFill>
                  <a:latin typeface="Calibri" pitchFamily="34" charset="0"/>
                </a:rPr>
                <a:t>=2</a:t>
              </a:r>
            </a:p>
            <a:p>
              <a:pPr algn="l" eaLnBrk="1" hangingPunct="1"/>
              <a:r>
                <a:rPr kumimoji="0" lang="en-US" sz="1600" smtClean="0">
                  <a:solidFill>
                    <a:srgbClr val="000000"/>
                  </a:solidFill>
                  <a:latin typeface="Calibri" pitchFamily="34" charset="0"/>
                </a:rPr>
                <a:t>q=1</a:t>
              </a:r>
            </a:p>
          </p:txBody>
        </p:sp>
      </p:grpSp>
      <p:sp>
        <p:nvSpPr>
          <p:cNvPr id="43" name="TextBox 42"/>
          <p:cNvSpPr txBox="1"/>
          <p:nvPr/>
        </p:nvSpPr>
        <p:spPr>
          <a:xfrm>
            <a:off x="4992688" y="87313"/>
            <a:ext cx="2652712" cy="396875"/>
          </a:xfrm>
          <a:prstGeom prst="rect">
            <a:avLst/>
          </a:prstGeom>
          <a:noFill/>
        </p:spPr>
        <p:txBody>
          <a:bodyPr>
            <a:spAutoFit/>
          </a:bodyPr>
          <a:lstStyle/>
          <a:p>
            <a:pPr>
              <a:defRPr/>
            </a:pPr>
            <a:r>
              <a:rPr lang="en-US" dirty="0">
                <a:solidFill>
                  <a:prstClr val="black"/>
                </a:solidFill>
                <a:latin typeface="Calibri"/>
              </a:rPr>
              <a:t>Retention Capacity</a:t>
            </a:r>
          </a:p>
        </p:txBody>
      </p:sp>
      <p:sp>
        <p:nvSpPr>
          <p:cNvPr id="44" name="TextBox 43"/>
          <p:cNvSpPr txBox="1"/>
          <p:nvPr/>
        </p:nvSpPr>
        <p:spPr>
          <a:xfrm>
            <a:off x="4168775" y="3494088"/>
            <a:ext cx="4060825" cy="400050"/>
          </a:xfrm>
          <a:prstGeom prst="rect">
            <a:avLst/>
          </a:prstGeom>
          <a:noFill/>
        </p:spPr>
        <p:txBody>
          <a:bodyPr>
            <a:spAutoFit/>
          </a:bodyPr>
          <a:lstStyle/>
          <a:p>
            <a:pPr>
              <a:defRPr/>
            </a:pPr>
            <a:r>
              <a:rPr lang="en-US" dirty="0">
                <a:solidFill>
                  <a:prstClr val="black"/>
                </a:solidFill>
                <a:latin typeface="Calibri"/>
              </a:rPr>
              <a:t>Runoff from uniform input of 0.25 </a:t>
            </a:r>
          </a:p>
        </p:txBody>
      </p:sp>
      <p:sp>
        <p:nvSpPr>
          <p:cNvPr id="46087" name="Title 44"/>
          <p:cNvSpPr>
            <a:spLocks noGrp="1"/>
          </p:cNvSpPr>
          <p:nvPr>
            <p:ph type="title"/>
          </p:nvPr>
        </p:nvSpPr>
        <p:spPr>
          <a:xfrm>
            <a:off x="0" y="274638"/>
            <a:ext cx="3897313" cy="1108075"/>
          </a:xfrm>
        </p:spPr>
        <p:txBody>
          <a:bodyPr/>
          <a:lstStyle/>
          <a:p>
            <a:pPr eaLnBrk="1" hangingPunct="1"/>
            <a:r>
              <a:rPr lang="en-US" sz="3600" smtClean="0"/>
              <a:t>Retention limited runoff with run-on</a:t>
            </a:r>
          </a:p>
        </p:txBody>
      </p:sp>
      <p:graphicFrame>
        <p:nvGraphicFramePr>
          <p:cNvPr id="2" name="Object 1"/>
          <p:cNvGraphicFramePr>
            <a:graphicFrameLocks noChangeAspect="1"/>
          </p:cNvGraphicFramePr>
          <p:nvPr>
            <p:extLst>
              <p:ext uri="{D42A27DB-BD31-4B8C-83A1-F6EECF244321}">
                <p14:modId xmlns:p14="http://schemas.microsoft.com/office/powerpoint/2010/main" val="2661311685"/>
              </p:ext>
            </p:extLst>
          </p:nvPr>
        </p:nvGraphicFramePr>
        <p:xfrm>
          <a:off x="143255" y="5503567"/>
          <a:ext cx="3683000" cy="736600"/>
        </p:xfrm>
        <a:graphic>
          <a:graphicData uri="http://schemas.openxmlformats.org/presentationml/2006/ole">
            <mc:AlternateContent xmlns:mc="http://schemas.openxmlformats.org/markup-compatibility/2006">
              <mc:Choice xmlns:v="urn:schemas-microsoft-com:vml" Requires="v">
                <p:oleObj spid="_x0000_s1366019" name="Equation" r:id="rId6" imgW="1841500" imgH="368300" progId="Equation.3">
                  <p:embed/>
                </p:oleObj>
              </mc:Choice>
              <mc:Fallback>
                <p:oleObj name="Equation" r:id="rId6" imgW="1841500" imgH="368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255" y="5503567"/>
                        <a:ext cx="36830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77839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extLst>
              <p:ext uri="{D42A27DB-BD31-4B8C-83A1-F6EECF244321}">
                <p14:modId xmlns:p14="http://schemas.microsoft.com/office/powerpoint/2010/main" val="3476091993"/>
              </p:ext>
            </p:extLst>
          </p:nvPr>
        </p:nvGraphicFramePr>
        <p:xfrm>
          <a:off x="134938" y="0"/>
          <a:ext cx="4017962" cy="6430963"/>
        </p:xfrm>
        <a:graphic>
          <a:graphicData uri="http://schemas.openxmlformats.org/presentationml/2006/ole">
            <mc:AlternateContent xmlns:mc="http://schemas.openxmlformats.org/markup-compatibility/2006">
              <mc:Choice xmlns:v="urn:schemas-microsoft-com:vml" Requires="v">
                <p:oleObj spid="_x0000_s1367043" name="Document" r:id="rId3" imgW="2628723" imgH="4219235" progId="Word.Document.8">
                  <p:embed/>
                </p:oleObj>
              </mc:Choice>
              <mc:Fallback>
                <p:oleObj name="Document" r:id="rId3" imgW="2628723" imgH="4219235" progId="Word.Document.8">
                  <p:embed/>
                  <p:pic>
                    <p:nvPicPr>
                      <p:cNvPr id="0" name=""/>
                      <p:cNvPicPr>
                        <a:picLocks noChangeAspect="1" noChangeArrowheads="1"/>
                      </p:cNvPicPr>
                      <p:nvPr/>
                    </p:nvPicPr>
                    <p:blipFill>
                      <a:blip r:embed="rId4"/>
                      <a:srcRect/>
                      <a:stretch>
                        <a:fillRect/>
                      </a:stretch>
                    </p:blipFill>
                    <p:spPr bwMode="auto">
                      <a:xfrm>
                        <a:off x="134938" y="0"/>
                        <a:ext cx="4017962" cy="6430963"/>
                      </a:xfrm>
                      <a:prstGeom prst="rect">
                        <a:avLst/>
                      </a:prstGeom>
                      <a:noFill/>
                      <a:ln>
                        <a:noFill/>
                      </a:ln>
                      <a:effectLst/>
                      <a:extLst>
                        <a:ext uri="{909E8E84-426E-40DD-AFC4-6F175D3DCCD1}">
                          <a14:hiddenFill xmlns:a14="http://schemas.microsoft.com/office/drawing/2010/main">
                            <a:solidFill>
                              <a:srgbClr val="FF9966"/>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4500" y="0"/>
            <a:ext cx="4889500"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148" name="Rectangle 4"/>
          <p:cNvSpPr>
            <a:spLocks noChangeArrowheads="1"/>
          </p:cNvSpPr>
          <p:nvPr/>
        </p:nvSpPr>
        <p:spPr bwMode="auto">
          <a:xfrm>
            <a:off x="4276725" y="5213350"/>
            <a:ext cx="4867275"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0" lang="en-US" sz="2800" smtClean="0">
                <a:solidFill>
                  <a:srgbClr val="003399"/>
                </a:solidFill>
                <a:latin typeface="Times New Roman"/>
              </a:rPr>
              <a:t>Useful for a tracking contaminant or compound subject to decay or attenuation</a:t>
            </a:r>
          </a:p>
        </p:txBody>
      </p:sp>
    </p:spTree>
    <p:extLst>
      <p:ext uri="{BB962C8B-B14F-4D97-AF65-F5344CB8AC3E}">
        <p14:creationId xmlns:p14="http://schemas.microsoft.com/office/powerpoint/2010/main" val="14600022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2"/>
          <p:cNvGrpSpPr>
            <a:grpSpLocks/>
          </p:cNvGrpSpPr>
          <p:nvPr/>
        </p:nvGrpSpPr>
        <p:grpSpPr bwMode="auto">
          <a:xfrm>
            <a:off x="292100" y="1562100"/>
            <a:ext cx="8623300" cy="3162300"/>
            <a:chOff x="0" y="1064"/>
            <a:chExt cx="5816" cy="2112"/>
          </a:xfrm>
        </p:grpSpPr>
        <p:pic>
          <p:nvPicPr>
            <p:cNvPr id="47152" name="Picture 3" descr="suppl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64"/>
              <a:ext cx="1446"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7153" name="Picture 4" descr="tc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6" y="1064"/>
              <a:ext cx="1446"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7154" name="Picture 5" descr="tr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2" y="1064"/>
              <a:ext cx="1446"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7155" name="Picture 6" descr="de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0" y="1064"/>
              <a:ext cx="1446"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47107" name="Text Box 8"/>
          <p:cNvSpPr txBox="1">
            <a:spLocks noChangeArrowheads="1"/>
          </p:cNvSpPr>
          <p:nvPr/>
        </p:nvSpPr>
        <p:spPr bwMode="auto">
          <a:xfrm>
            <a:off x="276225" y="1119188"/>
            <a:ext cx="9667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l"/>
            <a:r>
              <a:rPr kumimoji="0" lang="en-US" smtClean="0">
                <a:solidFill>
                  <a:srgbClr val="000000"/>
                </a:solidFill>
              </a:rPr>
              <a:t>Supply </a:t>
            </a:r>
          </a:p>
        </p:txBody>
      </p:sp>
      <p:sp>
        <p:nvSpPr>
          <p:cNvPr id="47108" name="Text Box 9"/>
          <p:cNvSpPr txBox="1">
            <a:spLocks noChangeArrowheads="1"/>
          </p:cNvSpPr>
          <p:nvPr/>
        </p:nvSpPr>
        <p:spPr bwMode="auto">
          <a:xfrm>
            <a:off x="2447925" y="1119188"/>
            <a:ext cx="1149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l"/>
            <a:r>
              <a:rPr kumimoji="0" lang="en-US" smtClean="0">
                <a:solidFill>
                  <a:srgbClr val="000000"/>
                </a:solidFill>
              </a:rPr>
              <a:t>Capacity </a:t>
            </a:r>
          </a:p>
        </p:txBody>
      </p:sp>
      <p:sp>
        <p:nvSpPr>
          <p:cNvPr id="47109" name="Text Box 10"/>
          <p:cNvSpPr txBox="1">
            <a:spLocks noChangeArrowheads="1"/>
          </p:cNvSpPr>
          <p:nvPr/>
        </p:nvSpPr>
        <p:spPr bwMode="auto">
          <a:xfrm>
            <a:off x="4594225" y="1119188"/>
            <a:ext cx="12334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l"/>
            <a:r>
              <a:rPr kumimoji="0" lang="en-US" smtClean="0">
                <a:solidFill>
                  <a:srgbClr val="000000"/>
                </a:solidFill>
              </a:rPr>
              <a:t>Transport </a:t>
            </a:r>
          </a:p>
        </p:txBody>
      </p:sp>
      <p:sp>
        <p:nvSpPr>
          <p:cNvPr id="47110" name="Text Box 11"/>
          <p:cNvSpPr txBox="1">
            <a:spLocks noChangeArrowheads="1"/>
          </p:cNvSpPr>
          <p:nvPr/>
        </p:nvSpPr>
        <p:spPr bwMode="auto">
          <a:xfrm>
            <a:off x="6753225" y="1119188"/>
            <a:ext cx="13604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l"/>
            <a:r>
              <a:rPr kumimoji="0" lang="en-US" smtClean="0">
                <a:solidFill>
                  <a:srgbClr val="000000"/>
                </a:solidFill>
              </a:rPr>
              <a:t>Deposition </a:t>
            </a:r>
          </a:p>
        </p:txBody>
      </p:sp>
      <p:grpSp>
        <p:nvGrpSpPr>
          <p:cNvPr id="47111" name="Group 12"/>
          <p:cNvGrpSpPr>
            <a:grpSpLocks/>
          </p:cNvGrpSpPr>
          <p:nvPr/>
        </p:nvGrpSpPr>
        <p:grpSpPr bwMode="auto">
          <a:xfrm>
            <a:off x="2578100" y="4814888"/>
            <a:ext cx="1638300" cy="368300"/>
            <a:chOff x="1557" y="3848"/>
            <a:chExt cx="1032" cy="232"/>
          </a:xfrm>
        </p:grpSpPr>
        <p:sp>
          <p:nvSpPr>
            <p:cNvPr id="1276941" name="AutoShape 13"/>
            <p:cNvSpPr>
              <a:spLocks noChangeAspect="1" noChangeArrowheads="1" noTextEdit="1"/>
            </p:cNvSpPr>
            <p:nvPr/>
          </p:nvSpPr>
          <p:spPr bwMode="auto">
            <a:xfrm>
              <a:off x="1557" y="3848"/>
              <a:ext cx="1032" cy="232"/>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a:lstStyle/>
            <a:p>
              <a:pPr>
                <a:defRPr/>
              </a:pPr>
              <a:endParaRPr lang="en-US">
                <a:solidFill>
                  <a:srgbClr val="808080"/>
                </a:solidFill>
                <a:latin typeface="Times New Roman"/>
              </a:endParaRPr>
            </a:p>
          </p:txBody>
        </p:sp>
        <p:sp>
          <p:nvSpPr>
            <p:cNvPr id="1276942" name="Rectangle 14"/>
            <p:cNvSpPr>
              <a:spLocks noChangeArrowheads="1"/>
            </p:cNvSpPr>
            <p:nvPr/>
          </p:nvSpPr>
          <p:spPr bwMode="auto">
            <a:xfrm>
              <a:off x="2528" y="3863"/>
              <a:ext cx="40" cy="96"/>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1000" b="1">
                  <a:solidFill>
                    <a:srgbClr val="000000"/>
                  </a:solidFill>
                  <a:latin typeface="Times New Roman"/>
                </a:rPr>
                <a:t>2</a:t>
              </a:r>
              <a:endParaRPr kumimoji="0" lang="en-US" sz="2400" b="1">
                <a:solidFill>
                  <a:srgbClr val="000000"/>
                </a:solidFill>
                <a:latin typeface="Times New Roman"/>
              </a:endParaRPr>
            </a:p>
          </p:txBody>
        </p:sp>
        <p:sp>
          <p:nvSpPr>
            <p:cNvPr id="1276943" name="Rectangle 15"/>
            <p:cNvSpPr>
              <a:spLocks noChangeArrowheads="1"/>
            </p:cNvSpPr>
            <p:nvPr/>
          </p:nvSpPr>
          <p:spPr bwMode="auto">
            <a:xfrm>
              <a:off x="2104" y="3863"/>
              <a:ext cx="40" cy="96"/>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1000" b="1">
                  <a:solidFill>
                    <a:srgbClr val="000000"/>
                  </a:solidFill>
                  <a:latin typeface="Times New Roman"/>
                </a:rPr>
                <a:t>2</a:t>
              </a:r>
              <a:endParaRPr kumimoji="0" lang="en-US" sz="2400" b="1">
                <a:solidFill>
                  <a:srgbClr val="000000"/>
                </a:solidFill>
                <a:latin typeface="Times New Roman"/>
              </a:endParaRPr>
            </a:p>
          </p:txBody>
        </p:sp>
        <p:sp>
          <p:nvSpPr>
            <p:cNvPr id="1276944" name="Rectangle 16"/>
            <p:cNvSpPr>
              <a:spLocks noChangeArrowheads="1"/>
            </p:cNvSpPr>
            <p:nvPr/>
          </p:nvSpPr>
          <p:spPr bwMode="auto">
            <a:xfrm>
              <a:off x="2475" y="3875"/>
              <a:ext cx="45" cy="163"/>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1700" b="1">
                  <a:solidFill>
                    <a:srgbClr val="000000"/>
                  </a:solidFill>
                  <a:latin typeface="Times New Roman"/>
                </a:rPr>
                <a:t>)</a:t>
              </a:r>
              <a:endParaRPr kumimoji="0" lang="en-US" sz="2400" b="1">
                <a:solidFill>
                  <a:srgbClr val="000000"/>
                </a:solidFill>
                <a:latin typeface="Times New Roman"/>
              </a:endParaRPr>
            </a:p>
          </p:txBody>
        </p:sp>
        <p:sp>
          <p:nvSpPr>
            <p:cNvPr id="1276945" name="Rectangle 17"/>
            <p:cNvSpPr>
              <a:spLocks noChangeArrowheads="1"/>
            </p:cNvSpPr>
            <p:nvPr/>
          </p:nvSpPr>
          <p:spPr bwMode="auto">
            <a:xfrm>
              <a:off x="2180" y="3875"/>
              <a:ext cx="235" cy="163"/>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lIns="0" tIns="0" rIns="0" bIns="0">
              <a:spAutoFit/>
            </a:bodyPr>
            <a:lstStyle/>
            <a:p>
              <a:pPr algn="l">
                <a:defRPr/>
              </a:pPr>
              <a:r>
                <a:rPr kumimoji="0" lang="en-US" sz="1700" b="1">
                  <a:solidFill>
                    <a:srgbClr val="000000"/>
                  </a:solidFill>
                  <a:latin typeface="Times New Roman"/>
                </a:rPr>
                <a:t>tan(</a:t>
              </a:r>
              <a:endParaRPr kumimoji="0" lang="en-US" sz="2400" b="1">
                <a:solidFill>
                  <a:srgbClr val="000000"/>
                </a:solidFill>
                <a:latin typeface="Times New Roman"/>
              </a:endParaRPr>
            </a:p>
          </p:txBody>
        </p:sp>
        <p:sp>
          <p:nvSpPr>
            <p:cNvPr id="1276946" name="Rectangle 18"/>
            <p:cNvSpPr>
              <a:spLocks noChangeArrowheads="1"/>
            </p:cNvSpPr>
            <p:nvPr/>
          </p:nvSpPr>
          <p:spPr bwMode="auto">
            <a:xfrm>
              <a:off x="2403" y="3875"/>
              <a:ext cx="68" cy="163"/>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1700" b="1" i="1">
                  <a:solidFill>
                    <a:srgbClr val="000000"/>
                  </a:solidFill>
                  <a:latin typeface="Times New Roman"/>
                </a:rPr>
                <a:t>b</a:t>
              </a:r>
              <a:endParaRPr kumimoji="0" lang="en-US" sz="2400" b="1">
                <a:solidFill>
                  <a:srgbClr val="000000"/>
                </a:solidFill>
                <a:latin typeface="Times New Roman"/>
              </a:endParaRPr>
            </a:p>
          </p:txBody>
        </p:sp>
        <p:sp>
          <p:nvSpPr>
            <p:cNvPr id="1276947" name="Rectangle 19"/>
            <p:cNvSpPr>
              <a:spLocks noChangeArrowheads="1"/>
            </p:cNvSpPr>
            <p:nvPr/>
          </p:nvSpPr>
          <p:spPr bwMode="auto">
            <a:xfrm>
              <a:off x="1593" y="3875"/>
              <a:ext cx="83" cy="163"/>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1700" b="1" i="1">
                  <a:solidFill>
                    <a:srgbClr val="000000"/>
                  </a:solidFill>
                  <a:latin typeface="Times New Roman"/>
                </a:rPr>
                <a:t>T</a:t>
              </a:r>
              <a:endParaRPr kumimoji="0" lang="en-US" sz="2400" b="1">
                <a:solidFill>
                  <a:srgbClr val="000000"/>
                </a:solidFill>
                <a:latin typeface="Times New Roman"/>
              </a:endParaRPr>
            </a:p>
          </p:txBody>
        </p:sp>
        <p:sp>
          <p:nvSpPr>
            <p:cNvPr id="1276948" name="Rectangle 20"/>
            <p:cNvSpPr>
              <a:spLocks noChangeArrowheads="1"/>
            </p:cNvSpPr>
            <p:nvPr/>
          </p:nvSpPr>
          <p:spPr bwMode="auto">
            <a:xfrm>
              <a:off x="1664" y="3961"/>
              <a:ext cx="116" cy="96"/>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1000" b="1" i="1">
                  <a:solidFill>
                    <a:srgbClr val="000000"/>
                  </a:solidFill>
                  <a:latin typeface="Times New Roman"/>
                </a:rPr>
                <a:t>cap</a:t>
              </a:r>
              <a:endParaRPr kumimoji="0" lang="en-US" sz="2400" b="1">
                <a:solidFill>
                  <a:srgbClr val="000000"/>
                </a:solidFill>
                <a:latin typeface="Times New Roman"/>
              </a:endParaRPr>
            </a:p>
          </p:txBody>
        </p:sp>
        <p:sp>
          <p:nvSpPr>
            <p:cNvPr id="1276949" name="Rectangle 21"/>
            <p:cNvSpPr>
              <a:spLocks noChangeArrowheads="1"/>
            </p:cNvSpPr>
            <p:nvPr/>
          </p:nvSpPr>
          <p:spPr bwMode="auto">
            <a:xfrm>
              <a:off x="1942" y="3859"/>
              <a:ext cx="143" cy="163"/>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1700" b="1" i="1">
                  <a:solidFill>
                    <a:srgbClr val="000000"/>
                  </a:solidFill>
                  <a:latin typeface="Symbol" pitchFamily="18" charset="2"/>
                </a:rPr>
                <a:t>c</a:t>
              </a:r>
              <a:r>
                <a:rPr kumimoji="0" lang="en-US" sz="1700" b="1" i="1">
                  <a:solidFill>
                    <a:srgbClr val="000000"/>
                  </a:solidFill>
                  <a:latin typeface="Times New Roman"/>
                </a:rPr>
                <a:t>a</a:t>
              </a:r>
              <a:endParaRPr kumimoji="0" lang="en-US" sz="2400" b="1">
                <a:solidFill>
                  <a:srgbClr val="000000"/>
                </a:solidFill>
                <a:latin typeface="Times New Roman"/>
              </a:endParaRPr>
            </a:p>
          </p:txBody>
        </p:sp>
        <p:sp>
          <p:nvSpPr>
            <p:cNvPr id="1276950" name="Rectangle 22"/>
            <p:cNvSpPr>
              <a:spLocks noChangeArrowheads="1"/>
            </p:cNvSpPr>
            <p:nvPr/>
          </p:nvSpPr>
          <p:spPr bwMode="auto">
            <a:xfrm>
              <a:off x="1829" y="3859"/>
              <a:ext cx="75" cy="163"/>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1700" b="1">
                  <a:solidFill>
                    <a:srgbClr val="000000"/>
                  </a:solidFill>
                  <a:latin typeface="Symbol" pitchFamily="18" charset="2"/>
                </a:rPr>
                <a:t>=</a:t>
              </a:r>
              <a:endParaRPr kumimoji="0" lang="en-US" sz="2400" b="1">
                <a:solidFill>
                  <a:srgbClr val="000000"/>
                </a:solidFill>
                <a:latin typeface="Times New Roman"/>
              </a:endParaRPr>
            </a:p>
          </p:txBody>
        </p:sp>
      </p:grpSp>
      <p:grpSp>
        <p:nvGrpSpPr>
          <p:cNvPr id="47112" name="Group 23"/>
          <p:cNvGrpSpPr>
            <a:grpSpLocks noChangeAspect="1"/>
          </p:cNvGrpSpPr>
          <p:nvPr/>
        </p:nvGrpSpPr>
        <p:grpSpPr bwMode="auto">
          <a:xfrm>
            <a:off x="4586288" y="4806950"/>
            <a:ext cx="2160587" cy="382588"/>
            <a:chOff x="3120" y="3807"/>
            <a:chExt cx="1361" cy="241"/>
          </a:xfrm>
        </p:grpSpPr>
        <p:sp>
          <p:nvSpPr>
            <p:cNvPr id="1276952" name="AutoShape 24"/>
            <p:cNvSpPr>
              <a:spLocks noChangeAspect="1" noChangeArrowheads="1" noTextEdit="1"/>
            </p:cNvSpPr>
            <p:nvPr/>
          </p:nvSpPr>
          <p:spPr bwMode="auto">
            <a:xfrm>
              <a:off x="3120" y="3832"/>
              <a:ext cx="1361" cy="216"/>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a:lstStyle/>
            <a:p>
              <a:pPr>
                <a:defRPr/>
              </a:pPr>
              <a:endParaRPr lang="en-US">
                <a:solidFill>
                  <a:srgbClr val="808080"/>
                </a:solidFill>
                <a:latin typeface="Times New Roman"/>
              </a:endParaRPr>
            </a:p>
          </p:txBody>
        </p:sp>
        <p:sp>
          <p:nvSpPr>
            <p:cNvPr id="1276953" name="Rectangle 25"/>
            <p:cNvSpPr>
              <a:spLocks noChangeArrowheads="1"/>
            </p:cNvSpPr>
            <p:nvPr/>
          </p:nvSpPr>
          <p:spPr bwMode="auto">
            <a:xfrm>
              <a:off x="3895" y="3807"/>
              <a:ext cx="137" cy="230"/>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2400" b="1">
                  <a:solidFill>
                    <a:srgbClr val="000000"/>
                  </a:solidFill>
                  <a:latin typeface="Symbol" pitchFamily="18" charset="2"/>
                </a:rPr>
                <a:t>å</a:t>
              </a:r>
              <a:endParaRPr kumimoji="0" lang="en-US" sz="2400" b="1">
                <a:solidFill>
                  <a:srgbClr val="000000"/>
                </a:solidFill>
                <a:latin typeface="Times New Roman"/>
              </a:endParaRPr>
            </a:p>
          </p:txBody>
        </p:sp>
        <p:sp>
          <p:nvSpPr>
            <p:cNvPr id="1276954" name="Rectangle 26"/>
            <p:cNvSpPr>
              <a:spLocks noChangeArrowheads="1"/>
            </p:cNvSpPr>
            <p:nvPr/>
          </p:nvSpPr>
          <p:spPr bwMode="auto">
            <a:xfrm>
              <a:off x="3801" y="3842"/>
              <a:ext cx="70"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1600" b="1">
                  <a:solidFill>
                    <a:srgbClr val="000000"/>
                  </a:solidFill>
                  <a:latin typeface="Symbol" pitchFamily="18" charset="2"/>
                </a:rPr>
                <a:t>+</a:t>
              </a:r>
              <a:endParaRPr kumimoji="0" lang="en-US" sz="2400" b="1">
                <a:solidFill>
                  <a:srgbClr val="000000"/>
                </a:solidFill>
                <a:latin typeface="Times New Roman"/>
              </a:endParaRPr>
            </a:p>
          </p:txBody>
        </p:sp>
        <p:sp>
          <p:nvSpPr>
            <p:cNvPr id="1276955" name="Rectangle 27"/>
            <p:cNvSpPr>
              <a:spLocks noChangeArrowheads="1"/>
            </p:cNvSpPr>
            <p:nvPr/>
          </p:nvSpPr>
          <p:spPr bwMode="auto">
            <a:xfrm>
              <a:off x="3341" y="3842"/>
              <a:ext cx="70"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1600" b="1">
                  <a:solidFill>
                    <a:srgbClr val="000000"/>
                  </a:solidFill>
                  <a:latin typeface="Symbol" pitchFamily="18" charset="2"/>
                </a:rPr>
                <a:t>=</a:t>
              </a:r>
              <a:endParaRPr kumimoji="0" lang="en-US" sz="2400" b="1">
                <a:solidFill>
                  <a:srgbClr val="000000"/>
                </a:solidFill>
                <a:latin typeface="Times New Roman"/>
              </a:endParaRPr>
            </a:p>
          </p:txBody>
        </p:sp>
        <p:sp>
          <p:nvSpPr>
            <p:cNvPr id="1276956" name="Rectangle 28"/>
            <p:cNvSpPr>
              <a:spLocks noChangeArrowheads="1"/>
            </p:cNvSpPr>
            <p:nvPr/>
          </p:nvSpPr>
          <p:spPr bwMode="auto">
            <a:xfrm>
              <a:off x="4404" y="3857"/>
              <a:ext cx="50"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1600" b="1">
                  <a:solidFill>
                    <a:srgbClr val="000000"/>
                  </a:solidFill>
                  <a:latin typeface="Times New Roman"/>
                </a:rPr>
                <a:t>}</a:t>
              </a:r>
              <a:endParaRPr kumimoji="0" lang="en-US" sz="2400" b="1">
                <a:solidFill>
                  <a:srgbClr val="000000"/>
                </a:solidFill>
                <a:latin typeface="Times New Roman"/>
              </a:endParaRPr>
            </a:p>
          </p:txBody>
        </p:sp>
        <p:sp>
          <p:nvSpPr>
            <p:cNvPr id="1276957" name="Rectangle 29"/>
            <p:cNvSpPr>
              <a:spLocks noChangeArrowheads="1"/>
            </p:cNvSpPr>
            <p:nvPr/>
          </p:nvSpPr>
          <p:spPr bwMode="auto">
            <a:xfrm>
              <a:off x="4181" y="3857"/>
              <a:ext cx="32"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1600" b="1">
                  <a:solidFill>
                    <a:srgbClr val="000000"/>
                  </a:solidFill>
                  <a:latin typeface="Times New Roman"/>
                </a:rPr>
                <a:t>,</a:t>
              </a:r>
              <a:endParaRPr kumimoji="0" lang="en-US" sz="2400" b="1">
                <a:solidFill>
                  <a:srgbClr val="000000"/>
                </a:solidFill>
                <a:latin typeface="Times New Roman"/>
              </a:endParaRPr>
            </a:p>
          </p:txBody>
        </p:sp>
        <p:sp>
          <p:nvSpPr>
            <p:cNvPr id="1276958" name="Rectangle 30"/>
            <p:cNvSpPr>
              <a:spLocks noChangeArrowheads="1"/>
            </p:cNvSpPr>
            <p:nvPr/>
          </p:nvSpPr>
          <p:spPr bwMode="auto">
            <a:xfrm>
              <a:off x="3443" y="3857"/>
              <a:ext cx="264"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1600" b="1">
                  <a:solidFill>
                    <a:srgbClr val="000000"/>
                  </a:solidFill>
                  <a:latin typeface="Times New Roman"/>
                </a:rPr>
                <a:t>min{</a:t>
              </a:r>
              <a:endParaRPr kumimoji="0" lang="en-US" sz="2400" b="1">
                <a:solidFill>
                  <a:srgbClr val="000000"/>
                </a:solidFill>
                <a:latin typeface="Times New Roman"/>
              </a:endParaRPr>
            </a:p>
          </p:txBody>
        </p:sp>
        <p:sp>
          <p:nvSpPr>
            <p:cNvPr id="1276959" name="Rectangle 31"/>
            <p:cNvSpPr>
              <a:spLocks noChangeArrowheads="1"/>
            </p:cNvSpPr>
            <p:nvPr/>
          </p:nvSpPr>
          <p:spPr bwMode="auto">
            <a:xfrm>
              <a:off x="4287" y="3937"/>
              <a:ext cx="116" cy="96"/>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1000" b="1" i="1">
                  <a:solidFill>
                    <a:srgbClr val="000000"/>
                  </a:solidFill>
                  <a:latin typeface="Times New Roman"/>
                </a:rPr>
                <a:t>cap</a:t>
              </a:r>
              <a:endParaRPr kumimoji="0" lang="en-US" sz="2400" b="1">
                <a:solidFill>
                  <a:srgbClr val="000000"/>
                </a:solidFill>
                <a:latin typeface="Times New Roman"/>
              </a:endParaRPr>
            </a:p>
          </p:txBody>
        </p:sp>
        <p:sp>
          <p:nvSpPr>
            <p:cNvPr id="1276960" name="Rectangle 32"/>
            <p:cNvSpPr>
              <a:spLocks noChangeArrowheads="1"/>
            </p:cNvSpPr>
            <p:nvPr/>
          </p:nvSpPr>
          <p:spPr bwMode="auto">
            <a:xfrm>
              <a:off x="4108" y="3937"/>
              <a:ext cx="66" cy="96"/>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1000" b="1" i="1">
                  <a:solidFill>
                    <a:srgbClr val="000000"/>
                  </a:solidFill>
                  <a:latin typeface="Times New Roman"/>
                </a:rPr>
                <a:t>in</a:t>
              </a:r>
              <a:endParaRPr kumimoji="0" lang="en-US" sz="2400" b="1">
                <a:solidFill>
                  <a:srgbClr val="000000"/>
                </a:solidFill>
                <a:latin typeface="Times New Roman"/>
              </a:endParaRPr>
            </a:p>
          </p:txBody>
        </p:sp>
        <p:sp>
          <p:nvSpPr>
            <p:cNvPr id="1276961" name="Rectangle 33"/>
            <p:cNvSpPr>
              <a:spLocks noChangeArrowheads="1"/>
            </p:cNvSpPr>
            <p:nvPr/>
          </p:nvSpPr>
          <p:spPr bwMode="auto">
            <a:xfrm>
              <a:off x="3197" y="3937"/>
              <a:ext cx="106" cy="96"/>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1000" b="1" i="1">
                  <a:solidFill>
                    <a:srgbClr val="000000"/>
                  </a:solidFill>
                  <a:latin typeface="Times New Roman"/>
                </a:rPr>
                <a:t>out</a:t>
              </a:r>
              <a:endParaRPr kumimoji="0" lang="en-US" sz="2400" b="1">
                <a:solidFill>
                  <a:srgbClr val="000000"/>
                </a:solidFill>
                <a:latin typeface="Times New Roman"/>
              </a:endParaRPr>
            </a:p>
          </p:txBody>
        </p:sp>
        <p:sp>
          <p:nvSpPr>
            <p:cNvPr id="1276962" name="Rectangle 34"/>
            <p:cNvSpPr>
              <a:spLocks noChangeArrowheads="1"/>
            </p:cNvSpPr>
            <p:nvPr/>
          </p:nvSpPr>
          <p:spPr bwMode="auto">
            <a:xfrm>
              <a:off x="4221" y="3857"/>
              <a:ext cx="78"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1600" b="1" i="1">
                  <a:solidFill>
                    <a:srgbClr val="000000"/>
                  </a:solidFill>
                  <a:latin typeface="Times New Roman"/>
                </a:rPr>
                <a:t>T</a:t>
              </a:r>
              <a:endParaRPr kumimoji="0" lang="en-US" sz="2400" b="1">
                <a:solidFill>
                  <a:srgbClr val="000000"/>
                </a:solidFill>
                <a:latin typeface="Times New Roman"/>
              </a:endParaRPr>
            </a:p>
          </p:txBody>
        </p:sp>
        <p:sp>
          <p:nvSpPr>
            <p:cNvPr id="1276963" name="Rectangle 35"/>
            <p:cNvSpPr>
              <a:spLocks noChangeArrowheads="1"/>
            </p:cNvSpPr>
            <p:nvPr/>
          </p:nvSpPr>
          <p:spPr bwMode="auto">
            <a:xfrm>
              <a:off x="4043" y="3857"/>
              <a:ext cx="78"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1600" b="1" i="1">
                  <a:solidFill>
                    <a:srgbClr val="000000"/>
                  </a:solidFill>
                  <a:latin typeface="Times New Roman"/>
                </a:rPr>
                <a:t>T</a:t>
              </a:r>
              <a:endParaRPr kumimoji="0" lang="en-US" sz="2400" b="1">
                <a:solidFill>
                  <a:srgbClr val="000000"/>
                </a:solidFill>
                <a:latin typeface="Times New Roman"/>
              </a:endParaRPr>
            </a:p>
          </p:txBody>
        </p:sp>
        <p:sp>
          <p:nvSpPr>
            <p:cNvPr id="1276964" name="Rectangle 36"/>
            <p:cNvSpPr>
              <a:spLocks noChangeArrowheads="1"/>
            </p:cNvSpPr>
            <p:nvPr/>
          </p:nvSpPr>
          <p:spPr bwMode="auto">
            <a:xfrm>
              <a:off x="3704" y="3857"/>
              <a:ext cx="71"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1600" b="1" i="1">
                  <a:solidFill>
                    <a:srgbClr val="000000"/>
                  </a:solidFill>
                  <a:latin typeface="Times New Roman"/>
                </a:rPr>
                <a:t>S</a:t>
              </a:r>
              <a:endParaRPr kumimoji="0" lang="en-US" sz="2400" b="1">
                <a:solidFill>
                  <a:srgbClr val="000000"/>
                </a:solidFill>
                <a:latin typeface="Times New Roman"/>
              </a:endParaRPr>
            </a:p>
          </p:txBody>
        </p:sp>
        <p:sp>
          <p:nvSpPr>
            <p:cNvPr id="1276965" name="Rectangle 37"/>
            <p:cNvSpPr>
              <a:spLocks noChangeArrowheads="1"/>
            </p:cNvSpPr>
            <p:nvPr/>
          </p:nvSpPr>
          <p:spPr bwMode="auto">
            <a:xfrm>
              <a:off x="3131" y="3857"/>
              <a:ext cx="78"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1600" b="1" i="1">
                  <a:solidFill>
                    <a:srgbClr val="000000"/>
                  </a:solidFill>
                  <a:latin typeface="Times New Roman"/>
                </a:rPr>
                <a:t>T</a:t>
              </a:r>
              <a:endParaRPr kumimoji="0" lang="en-US" sz="2400" b="1">
                <a:solidFill>
                  <a:srgbClr val="000000"/>
                </a:solidFill>
                <a:latin typeface="Times New Roman"/>
              </a:endParaRPr>
            </a:p>
          </p:txBody>
        </p:sp>
      </p:grpSp>
      <p:grpSp>
        <p:nvGrpSpPr>
          <p:cNvPr id="47113" name="Group 38"/>
          <p:cNvGrpSpPr>
            <a:grpSpLocks noChangeAspect="1"/>
          </p:cNvGrpSpPr>
          <p:nvPr/>
        </p:nvGrpSpPr>
        <p:grpSpPr bwMode="auto">
          <a:xfrm>
            <a:off x="6969125" y="4808538"/>
            <a:ext cx="1636713" cy="381000"/>
            <a:chOff x="4593" y="3720"/>
            <a:chExt cx="1031" cy="240"/>
          </a:xfrm>
        </p:grpSpPr>
        <p:sp>
          <p:nvSpPr>
            <p:cNvPr id="1276967" name="AutoShape 39"/>
            <p:cNvSpPr>
              <a:spLocks noChangeAspect="1" noChangeArrowheads="1" noTextEdit="1"/>
            </p:cNvSpPr>
            <p:nvPr/>
          </p:nvSpPr>
          <p:spPr bwMode="auto">
            <a:xfrm>
              <a:off x="4593" y="3745"/>
              <a:ext cx="1031" cy="215"/>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a:lstStyle/>
            <a:p>
              <a:pPr>
                <a:defRPr/>
              </a:pPr>
              <a:endParaRPr lang="en-US">
                <a:solidFill>
                  <a:srgbClr val="808080"/>
                </a:solidFill>
                <a:latin typeface="Times New Roman"/>
              </a:endParaRPr>
            </a:p>
          </p:txBody>
        </p:sp>
        <p:sp>
          <p:nvSpPr>
            <p:cNvPr id="1276968" name="Rectangle 40"/>
            <p:cNvSpPr>
              <a:spLocks noChangeArrowheads="1"/>
            </p:cNvSpPr>
            <p:nvPr/>
          </p:nvSpPr>
          <p:spPr bwMode="auto">
            <a:xfrm>
              <a:off x="5034" y="3720"/>
              <a:ext cx="137" cy="230"/>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2400" b="1">
                  <a:solidFill>
                    <a:srgbClr val="000000"/>
                  </a:solidFill>
                  <a:latin typeface="Symbol" pitchFamily="18" charset="2"/>
                </a:rPr>
                <a:t>å</a:t>
              </a:r>
              <a:endParaRPr kumimoji="0" lang="en-US" sz="2400" b="1">
                <a:solidFill>
                  <a:srgbClr val="000000"/>
                </a:solidFill>
                <a:latin typeface="Times New Roman"/>
              </a:endParaRPr>
            </a:p>
          </p:txBody>
        </p:sp>
        <p:sp>
          <p:nvSpPr>
            <p:cNvPr id="1276969" name="Rectangle 41"/>
            <p:cNvSpPr>
              <a:spLocks noChangeArrowheads="1"/>
            </p:cNvSpPr>
            <p:nvPr/>
          </p:nvSpPr>
          <p:spPr bwMode="auto">
            <a:xfrm>
              <a:off x="5340" y="3755"/>
              <a:ext cx="70"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1600" b="1">
                  <a:solidFill>
                    <a:srgbClr val="000000"/>
                  </a:solidFill>
                  <a:latin typeface="Symbol" pitchFamily="18" charset="2"/>
                </a:rPr>
                <a:t>-</a:t>
              </a:r>
              <a:endParaRPr kumimoji="0" lang="en-US" sz="2400" b="1">
                <a:solidFill>
                  <a:srgbClr val="000000"/>
                </a:solidFill>
                <a:latin typeface="Times New Roman"/>
              </a:endParaRPr>
            </a:p>
          </p:txBody>
        </p:sp>
        <p:sp>
          <p:nvSpPr>
            <p:cNvPr id="1276970" name="Rectangle 42"/>
            <p:cNvSpPr>
              <a:spLocks noChangeArrowheads="1"/>
            </p:cNvSpPr>
            <p:nvPr/>
          </p:nvSpPr>
          <p:spPr bwMode="auto">
            <a:xfrm>
              <a:off x="4941" y="3755"/>
              <a:ext cx="70"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1600" b="1">
                  <a:solidFill>
                    <a:srgbClr val="000000"/>
                  </a:solidFill>
                  <a:latin typeface="Symbol" pitchFamily="18" charset="2"/>
                </a:rPr>
                <a:t>+</a:t>
              </a:r>
              <a:endParaRPr kumimoji="0" lang="en-US" sz="2400" b="1">
                <a:solidFill>
                  <a:srgbClr val="000000"/>
                </a:solidFill>
                <a:latin typeface="Times New Roman"/>
              </a:endParaRPr>
            </a:p>
          </p:txBody>
        </p:sp>
        <p:sp>
          <p:nvSpPr>
            <p:cNvPr id="1276971" name="Rectangle 43"/>
            <p:cNvSpPr>
              <a:spLocks noChangeArrowheads="1"/>
            </p:cNvSpPr>
            <p:nvPr/>
          </p:nvSpPr>
          <p:spPr bwMode="auto">
            <a:xfrm>
              <a:off x="4741" y="3755"/>
              <a:ext cx="70"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1600" b="1">
                  <a:solidFill>
                    <a:srgbClr val="000000"/>
                  </a:solidFill>
                  <a:latin typeface="Symbol" pitchFamily="18" charset="2"/>
                </a:rPr>
                <a:t>=</a:t>
              </a:r>
              <a:endParaRPr kumimoji="0" lang="en-US" sz="2400" b="1">
                <a:solidFill>
                  <a:srgbClr val="000000"/>
                </a:solidFill>
                <a:latin typeface="Times New Roman"/>
              </a:endParaRPr>
            </a:p>
          </p:txBody>
        </p:sp>
        <p:sp>
          <p:nvSpPr>
            <p:cNvPr id="1276972" name="Rectangle 44"/>
            <p:cNvSpPr>
              <a:spLocks noChangeArrowheads="1"/>
            </p:cNvSpPr>
            <p:nvPr/>
          </p:nvSpPr>
          <p:spPr bwMode="auto">
            <a:xfrm>
              <a:off x="5490" y="3850"/>
              <a:ext cx="96" cy="86"/>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900" b="1" i="1">
                  <a:solidFill>
                    <a:srgbClr val="000000"/>
                  </a:solidFill>
                  <a:latin typeface="Times New Roman"/>
                </a:rPr>
                <a:t>out</a:t>
              </a:r>
              <a:endParaRPr kumimoji="0" lang="en-US" sz="2400" b="1">
                <a:solidFill>
                  <a:srgbClr val="000000"/>
                </a:solidFill>
                <a:latin typeface="Times New Roman"/>
              </a:endParaRPr>
            </a:p>
          </p:txBody>
        </p:sp>
        <p:sp>
          <p:nvSpPr>
            <p:cNvPr id="1276973" name="Rectangle 45"/>
            <p:cNvSpPr>
              <a:spLocks noChangeArrowheads="1"/>
            </p:cNvSpPr>
            <p:nvPr/>
          </p:nvSpPr>
          <p:spPr bwMode="auto">
            <a:xfrm>
              <a:off x="5245" y="3850"/>
              <a:ext cx="60" cy="86"/>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900" b="1" i="1">
                  <a:solidFill>
                    <a:srgbClr val="000000"/>
                  </a:solidFill>
                  <a:latin typeface="Times New Roman"/>
                </a:rPr>
                <a:t>in</a:t>
              </a:r>
              <a:endParaRPr kumimoji="0" lang="en-US" sz="2400" b="1">
                <a:solidFill>
                  <a:srgbClr val="000000"/>
                </a:solidFill>
                <a:latin typeface="Times New Roman"/>
              </a:endParaRPr>
            </a:p>
          </p:txBody>
        </p:sp>
        <p:sp>
          <p:nvSpPr>
            <p:cNvPr id="1276974" name="Rectangle 46"/>
            <p:cNvSpPr>
              <a:spLocks noChangeArrowheads="1"/>
            </p:cNvSpPr>
            <p:nvPr/>
          </p:nvSpPr>
          <p:spPr bwMode="auto">
            <a:xfrm>
              <a:off x="5425" y="3770"/>
              <a:ext cx="78"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1600" b="1" i="1">
                  <a:solidFill>
                    <a:srgbClr val="000000"/>
                  </a:solidFill>
                  <a:latin typeface="Times New Roman"/>
                </a:rPr>
                <a:t>T</a:t>
              </a:r>
              <a:endParaRPr kumimoji="0" lang="en-US" sz="2400" b="1">
                <a:solidFill>
                  <a:srgbClr val="000000"/>
                </a:solidFill>
                <a:latin typeface="Times New Roman"/>
              </a:endParaRPr>
            </a:p>
          </p:txBody>
        </p:sp>
        <p:sp>
          <p:nvSpPr>
            <p:cNvPr id="1276975" name="Rectangle 47"/>
            <p:cNvSpPr>
              <a:spLocks noChangeArrowheads="1"/>
            </p:cNvSpPr>
            <p:nvPr/>
          </p:nvSpPr>
          <p:spPr bwMode="auto">
            <a:xfrm>
              <a:off x="5181" y="3770"/>
              <a:ext cx="78"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1600" b="1" i="1">
                  <a:solidFill>
                    <a:srgbClr val="000000"/>
                  </a:solidFill>
                  <a:latin typeface="Times New Roman"/>
                </a:rPr>
                <a:t>T</a:t>
              </a:r>
              <a:endParaRPr kumimoji="0" lang="en-US" sz="2400" b="1">
                <a:solidFill>
                  <a:srgbClr val="000000"/>
                </a:solidFill>
                <a:latin typeface="Times New Roman"/>
              </a:endParaRPr>
            </a:p>
          </p:txBody>
        </p:sp>
        <p:sp>
          <p:nvSpPr>
            <p:cNvPr id="1276976" name="Rectangle 48"/>
            <p:cNvSpPr>
              <a:spLocks noChangeArrowheads="1"/>
            </p:cNvSpPr>
            <p:nvPr/>
          </p:nvSpPr>
          <p:spPr bwMode="auto">
            <a:xfrm>
              <a:off x="4844" y="3770"/>
              <a:ext cx="71"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1600" b="1" i="1">
                  <a:solidFill>
                    <a:srgbClr val="000000"/>
                  </a:solidFill>
                  <a:latin typeface="Times New Roman"/>
                </a:rPr>
                <a:t>S</a:t>
              </a:r>
              <a:endParaRPr kumimoji="0" lang="en-US" sz="2400" b="1">
                <a:solidFill>
                  <a:srgbClr val="000000"/>
                </a:solidFill>
                <a:latin typeface="Times New Roman"/>
              </a:endParaRPr>
            </a:p>
          </p:txBody>
        </p:sp>
        <p:sp>
          <p:nvSpPr>
            <p:cNvPr id="1276977" name="Rectangle 49"/>
            <p:cNvSpPr>
              <a:spLocks noChangeArrowheads="1"/>
            </p:cNvSpPr>
            <p:nvPr/>
          </p:nvSpPr>
          <p:spPr bwMode="auto">
            <a:xfrm>
              <a:off x="4616" y="3770"/>
              <a:ext cx="92" cy="154"/>
            </a:xfrm>
            <a:prstGeom prst="rect">
              <a:avLst/>
            </a:prstGeom>
            <a:gradFill rotWithShape="1">
              <a:gsLst>
                <a:gs pos="0">
                  <a:schemeClr val="bg1">
                    <a:alpha val="56000"/>
                  </a:schemeClr>
                </a:gs>
                <a:gs pos="100000">
                  <a:schemeClr val="bg1">
                    <a:gamma/>
                    <a:tint val="0"/>
                    <a:invGamma/>
                    <a:alpha val="24001"/>
                  </a:schemeClr>
                </a:gs>
              </a:gsLst>
              <a:lin ang="5400000" scaled="1"/>
            </a:gradFill>
            <a:ln w="9525">
              <a:noFill/>
              <a:miter lim="800000"/>
              <a:headEnd/>
              <a:tailEnd/>
            </a:ln>
          </p:spPr>
          <p:txBody>
            <a:bodyPr wrap="none" lIns="0" tIns="0" rIns="0" bIns="0">
              <a:spAutoFit/>
            </a:bodyPr>
            <a:lstStyle/>
            <a:p>
              <a:pPr algn="l">
                <a:defRPr/>
              </a:pPr>
              <a:r>
                <a:rPr kumimoji="0" lang="en-US" sz="1600" b="1" i="1">
                  <a:solidFill>
                    <a:srgbClr val="000000"/>
                  </a:solidFill>
                  <a:latin typeface="Times New Roman"/>
                </a:rPr>
                <a:t>D</a:t>
              </a:r>
              <a:endParaRPr kumimoji="0" lang="en-US" sz="2400" b="1">
                <a:solidFill>
                  <a:srgbClr val="000000"/>
                </a:solidFill>
                <a:latin typeface="Times New Roman"/>
              </a:endParaRPr>
            </a:p>
          </p:txBody>
        </p:sp>
      </p:grpSp>
      <p:sp>
        <p:nvSpPr>
          <p:cNvPr id="47114" name="Rectangle 50"/>
          <p:cNvSpPr>
            <a:spLocks noGrp="1" noChangeArrowheads="1"/>
          </p:cNvSpPr>
          <p:nvPr>
            <p:ph type="title"/>
          </p:nvPr>
        </p:nvSpPr>
        <p:spPr>
          <a:xfrm>
            <a:off x="649288" y="133350"/>
            <a:ext cx="7912100" cy="666750"/>
          </a:xfrm>
          <a:noFill/>
        </p:spPr>
        <p:txBody>
          <a:bodyPr lIns="92075" tIns="46038" rIns="92075" bIns="46038"/>
          <a:lstStyle/>
          <a:p>
            <a:pPr eaLnBrk="1" hangingPunct="1"/>
            <a:r>
              <a:rPr lang="en-US" smtClean="0"/>
              <a:t>Transport limited accumulation</a:t>
            </a:r>
          </a:p>
        </p:txBody>
      </p:sp>
      <p:sp>
        <p:nvSpPr>
          <p:cNvPr id="47115" name="Text Box 55"/>
          <p:cNvSpPr txBox="1">
            <a:spLocks noChangeArrowheads="1"/>
          </p:cNvSpPr>
          <p:nvPr/>
        </p:nvSpPr>
        <p:spPr bwMode="auto">
          <a:xfrm>
            <a:off x="0" y="5480050"/>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spcBef>
                <a:spcPct val="50000"/>
              </a:spcBef>
            </a:pPr>
            <a:r>
              <a:rPr lang="en-US" b="1" smtClean="0">
                <a:solidFill>
                  <a:srgbClr val="003399"/>
                </a:solidFill>
                <a:latin typeface="Arial" pitchFamily="34" charset="0"/>
              </a:rPr>
              <a:t>Useful for modeling erosion and sediment delivery, the spatial dependence of sediment delivery ratio and contaminant that adheres to sediment</a:t>
            </a:r>
          </a:p>
        </p:txBody>
      </p:sp>
      <p:sp>
        <p:nvSpPr>
          <p:cNvPr id="47116" name="Rectangle 63"/>
          <p:cNvSpPr>
            <a:spLocks noChangeArrowheads="1"/>
          </p:cNvSpPr>
          <p:nvPr/>
        </p:nvSpPr>
        <p:spPr bwMode="auto">
          <a:xfrm>
            <a:off x="1152525" y="483076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0" lang="en-US" sz="1600" b="1" i="1" smtClean="0">
                <a:solidFill>
                  <a:srgbClr val="000000"/>
                </a:solidFill>
                <a:latin typeface="Times New Roman"/>
              </a:rPr>
              <a:t>S</a:t>
            </a:r>
          </a:p>
        </p:txBody>
      </p:sp>
    </p:spTree>
    <p:extLst>
      <p:ext uri="{BB962C8B-B14F-4D97-AF65-F5344CB8AC3E}">
        <p14:creationId xmlns:p14="http://schemas.microsoft.com/office/powerpoint/2010/main" val="23083395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98"/>
          <p:cNvGrpSpPr>
            <a:grpSpLocks/>
          </p:cNvGrpSpPr>
          <p:nvPr/>
        </p:nvGrpSpPr>
        <p:grpSpPr bwMode="auto">
          <a:xfrm>
            <a:off x="4562475" y="963613"/>
            <a:ext cx="4114800" cy="5273675"/>
            <a:chOff x="4845171" y="7838537"/>
            <a:chExt cx="4114800" cy="5273079"/>
          </a:xfrm>
        </p:grpSpPr>
        <p:grpSp>
          <p:nvGrpSpPr>
            <p:cNvPr id="3" name="Group 451"/>
            <p:cNvGrpSpPr>
              <a:grpSpLocks/>
            </p:cNvGrpSpPr>
            <p:nvPr/>
          </p:nvGrpSpPr>
          <p:grpSpPr bwMode="auto">
            <a:xfrm>
              <a:off x="4845171" y="7838537"/>
              <a:ext cx="4114800" cy="5273079"/>
              <a:chOff x="3545458" y="7297948"/>
              <a:chExt cx="4114800" cy="5273079"/>
            </a:xfrm>
          </p:grpSpPr>
          <p:grpSp>
            <p:nvGrpSpPr>
              <p:cNvPr id="4" name="Group 405"/>
              <p:cNvGrpSpPr>
                <a:grpSpLocks/>
              </p:cNvGrpSpPr>
              <p:nvPr/>
            </p:nvGrpSpPr>
            <p:grpSpPr bwMode="auto">
              <a:xfrm>
                <a:off x="3545458" y="7640493"/>
                <a:ext cx="4114800" cy="4930534"/>
                <a:chOff x="0" y="7200547"/>
                <a:chExt cx="4114800" cy="4930534"/>
              </a:xfrm>
            </p:grpSpPr>
            <p:grpSp>
              <p:nvGrpSpPr>
                <p:cNvPr id="5" name="Group 317"/>
                <p:cNvGrpSpPr>
                  <a:grpSpLocks/>
                </p:cNvGrpSpPr>
                <p:nvPr/>
              </p:nvGrpSpPr>
              <p:grpSpPr bwMode="auto">
                <a:xfrm>
                  <a:off x="0" y="7200547"/>
                  <a:ext cx="4114800" cy="4930534"/>
                  <a:chOff x="0" y="7200547"/>
                  <a:chExt cx="4114800" cy="4930534"/>
                </a:xfrm>
              </p:grpSpPr>
              <p:sp>
                <p:nvSpPr>
                  <p:cNvPr id="37253" name="Rectangle 24"/>
                  <p:cNvSpPr>
                    <a:spLocks noChangeAspect="1" noChangeArrowheads="1"/>
                  </p:cNvSpPr>
                  <p:nvPr/>
                </p:nvSpPr>
                <p:spPr bwMode="auto">
                  <a:xfrm>
                    <a:off x="1461941" y="9551134"/>
                    <a:ext cx="1194974" cy="118106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470" name="Rectangle 24"/>
                  <p:cNvSpPr>
                    <a:spLocks noChangeAspect="1" noChangeArrowheads="1"/>
                  </p:cNvSpPr>
                  <p:nvPr/>
                </p:nvSpPr>
                <p:spPr bwMode="auto">
                  <a:xfrm>
                    <a:off x="1458913" y="8378655"/>
                    <a:ext cx="1193800" cy="1180967"/>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471" name="Rectangle 23"/>
                  <p:cNvSpPr>
                    <a:spLocks noChangeArrowheads="1"/>
                  </p:cNvSpPr>
                  <p:nvPr/>
                </p:nvSpPr>
                <p:spPr bwMode="auto">
                  <a:xfrm>
                    <a:off x="261938" y="10727890"/>
                    <a:ext cx="1200150" cy="1173029"/>
                  </a:xfrm>
                  <a:prstGeom prst="rect">
                    <a:avLst/>
                  </a:prstGeom>
                  <a:solidFill>
                    <a:schemeClr val="accent1">
                      <a:lumMod val="20000"/>
                      <a:lumOff val="80000"/>
                    </a:schemeClr>
                  </a:solidFill>
                  <a:ln w="9525" algn="ctr">
                    <a:solidFill>
                      <a:schemeClr val="bg2"/>
                    </a:solidFill>
                    <a:round/>
                    <a:headEnd/>
                    <a:tailEnd/>
                  </a:ln>
                </p:spPr>
                <p:txBody>
                  <a:bodyPr wrap="none" anchor="ctr"/>
                  <a:lstStyle/>
                  <a:p>
                    <a:pPr>
                      <a:defRPr/>
                    </a:pPr>
                    <a:endParaRPr lang="en-US">
                      <a:solidFill>
                        <a:srgbClr val="EEECE1"/>
                      </a:solidFill>
                    </a:endParaRPr>
                  </a:p>
                </p:txBody>
              </p:sp>
              <p:sp>
                <p:nvSpPr>
                  <p:cNvPr id="472" name="Rectangle 17"/>
                  <p:cNvSpPr>
                    <a:spLocks noChangeAspect="1" noChangeArrowheads="1"/>
                  </p:cNvSpPr>
                  <p:nvPr/>
                </p:nvSpPr>
                <p:spPr bwMode="auto">
                  <a:xfrm>
                    <a:off x="255588" y="7200863"/>
                    <a:ext cx="1201737" cy="1173029"/>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473" name="Rectangle 18"/>
                  <p:cNvSpPr>
                    <a:spLocks noChangeAspect="1" noChangeArrowheads="1"/>
                  </p:cNvSpPr>
                  <p:nvPr/>
                </p:nvSpPr>
                <p:spPr bwMode="auto">
                  <a:xfrm>
                    <a:off x="1457325" y="7200863"/>
                    <a:ext cx="1198563" cy="1173029"/>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474" name="Rectangle 19"/>
                  <p:cNvSpPr>
                    <a:spLocks noChangeAspect="1" noChangeArrowheads="1"/>
                  </p:cNvSpPr>
                  <p:nvPr/>
                </p:nvSpPr>
                <p:spPr bwMode="auto">
                  <a:xfrm>
                    <a:off x="2655888" y="7200863"/>
                    <a:ext cx="1195387" cy="1173029"/>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475" name="Rectangle 22"/>
                  <p:cNvSpPr>
                    <a:spLocks noChangeAspect="1" noChangeArrowheads="1"/>
                  </p:cNvSpPr>
                  <p:nvPr/>
                </p:nvSpPr>
                <p:spPr bwMode="auto">
                  <a:xfrm>
                    <a:off x="255588" y="8373892"/>
                    <a:ext cx="1201737" cy="1182554"/>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476" name="Rectangle 24"/>
                  <p:cNvSpPr>
                    <a:spLocks noChangeAspect="1" noChangeArrowheads="1"/>
                  </p:cNvSpPr>
                  <p:nvPr/>
                </p:nvSpPr>
                <p:spPr bwMode="auto">
                  <a:xfrm>
                    <a:off x="2655888" y="8373892"/>
                    <a:ext cx="1195387" cy="1182554"/>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477" name="Rectangle 27"/>
                  <p:cNvSpPr>
                    <a:spLocks noChangeAspect="1" noChangeArrowheads="1"/>
                  </p:cNvSpPr>
                  <p:nvPr/>
                </p:nvSpPr>
                <p:spPr bwMode="auto">
                  <a:xfrm>
                    <a:off x="255588" y="9556447"/>
                    <a:ext cx="1201737" cy="1173029"/>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37262" name="Rectangle 29"/>
                  <p:cNvSpPr>
                    <a:spLocks noChangeAspect="1" noChangeArrowheads="1"/>
                  </p:cNvSpPr>
                  <p:nvPr/>
                </p:nvSpPr>
                <p:spPr bwMode="auto">
                  <a:xfrm>
                    <a:off x="2656394" y="9555490"/>
                    <a:ext cx="1194974" cy="117388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37263" name="Rectangle 27"/>
                  <p:cNvSpPr>
                    <a:spLocks noChangeAspect="1" noChangeArrowheads="1"/>
                  </p:cNvSpPr>
                  <p:nvPr/>
                </p:nvSpPr>
                <p:spPr bwMode="auto">
                  <a:xfrm>
                    <a:off x="256915" y="10729862"/>
                    <a:ext cx="1202151" cy="1173881"/>
                  </a:xfrm>
                  <a:prstGeom prst="rect">
                    <a:avLst/>
                  </a:prstGeom>
                  <a:noFill/>
                  <a:ln w="19050">
                    <a:solidFill>
                      <a:srgbClr val="009900"/>
                    </a:solidFill>
                    <a:miter lim="800000"/>
                    <a:headEnd/>
                    <a:tailEnd/>
                  </a:ln>
                </p:spPr>
                <p:txBody>
                  <a:bodyPr wrap="none" anchor="ctr"/>
                  <a:lstStyle/>
                  <a:p>
                    <a:endParaRPr lang="en-US" sz="1200" b="1">
                      <a:solidFill>
                        <a:srgbClr val="000000"/>
                      </a:solidFill>
                    </a:endParaRPr>
                  </a:p>
                </p:txBody>
              </p:sp>
              <p:sp>
                <p:nvSpPr>
                  <p:cNvPr id="37264" name="Rectangle 28"/>
                  <p:cNvSpPr>
                    <a:spLocks noChangeAspect="1" noChangeArrowheads="1"/>
                  </p:cNvSpPr>
                  <p:nvPr/>
                </p:nvSpPr>
                <p:spPr bwMode="auto">
                  <a:xfrm>
                    <a:off x="1457864" y="10729862"/>
                    <a:ext cx="1203013" cy="117388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37265" name="Rectangle 29"/>
                  <p:cNvSpPr>
                    <a:spLocks noChangeAspect="1" noChangeArrowheads="1"/>
                  </p:cNvSpPr>
                  <p:nvPr/>
                </p:nvSpPr>
                <p:spPr bwMode="auto">
                  <a:xfrm>
                    <a:off x="2660876" y="10729862"/>
                    <a:ext cx="1187267" cy="117388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cxnSp>
                <p:nvCxnSpPr>
                  <p:cNvPr id="482" name="Straight Connector 481"/>
                  <p:cNvCxnSpPr/>
                  <p:nvPr/>
                </p:nvCxnSpPr>
                <p:spPr>
                  <a:xfrm>
                    <a:off x="0" y="9559621"/>
                    <a:ext cx="4114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7267" name="Line 35"/>
                  <p:cNvSpPr>
                    <a:spLocks noChangeShapeType="1"/>
                  </p:cNvSpPr>
                  <p:nvPr/>
                </p:nvSpPr>
                <p:spPr bwMode="auto">
                  <a:xfrm>
                    <a:off x="1235907" y="8170884"/>
                    <a:ext cx="439387" cy="427512"/>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68" name="Line 36"/>
                  <p:cNvSpPr>
                    <a:spLocks noChangeShapeType="1"/>
                  </p:cNvSpPr>
                  <p:nvPr/>
                </p:nvSpPr>
                <p:spPr bwMode="auto">
                  <a:xfrm>
                    <a:off x="2346387" y="9394168"/>
                    <a:ext cx="0" cy="43132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69" name="Line 38"/>
                  <p:cNvSpPr>
                    <a:spLocks noChangeShapeType="1"/>
                  </p:cNvSpPr>
                  <p:nvPr/>
                </p:nvSpPr>
                <p:spPr bwMode="auto">
                  <a:xfrm flipH="1">
                    <a:off x="2423440" y="8122343"/>
                    <a:ext cx="454230" cy="523554"/>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70" name="Line 39"/>
                  <p:cNvSpPr>
                    <a:spLocks noChangeShapeType="1"/>
                  </p:cNvSpPr>
                  <p:nvPr/>
                </p:nvSpPr>
                <p:spPr bwMode="auto">
                  <a:xfrm>
                    <a:off x="3110198" y="9346541"/>
                    <a:ext cx="11875" cy="52251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71" name="Line 40"/>
                  <p:cNvSpPr>
                    <a:spLocks noChangeShapeType="1"/>
                  </p:cNvSpPr>
                  <p:nvPr/>
                </p:nvSpPr>
                <p:spPr bwMode="auto">
                  <a:xfrm>
                    <a:off x="2090932" y="8123382"/>
                    <a:ext cx="11875" cy="570017"/>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72" name="Line 41"/>
                  <p:cNvSpPr>
                    <a:spLocks noChangeShapeType="1"/>
                  </p:cNvSpPr>
                  <p:nvPr/>
                </p:nvSpPr>
                <p:spPr bwMode="auto">
                  <a:xfrm>
                    <a:off x="1224033" y="9299041"/>
                    <a:ext cx="510640" cy="53439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73" name="Line 39"/>
                  <p:cNvSpPr>
                    <a:spLocks noChangeShapeType="1"/>
                  </p:cNvSpPr>
                  <p:nvPr/>
                </p:nvSpPr>
                <p:spPr bwMode="auto">
                  <a:xfrm>
                    <a:off x="832148" y="8123383"/>
                    <a:ext cx="11875" cy="53439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74" name="Line 41"/>
                  <p:cNvSpPr>
                    <a:spLocks noChangeShapeType="1"/>
                  </p:cNvSpPr>
                  <p:nvPr/>
                </p:nvSpPr>
                <p:spPr bwMode="auto">
                  <a:xfrm>
                    <a:off x="1223683" y="10489017"/>
                    <a:ext cx="484095" cy="510989"/>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75" name="Line 39"/>
                  <p:cNvSpPr>
                    <a:spLocks noChangeShapeType="1"/>
                  </p:cNvSpPr>
                  <p:nvPr/>
                </p:nvSpPr>
                <p:spPr bwMode="auto">
                  <a:xfrm flipV="1">
                    <a:off x="1224700" y="11343735"/>
                    <a:ext cx="526461" cy="310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76" name="Line 39"/>
                  <p:cNvSpPr>
                    <a:spLocks noChangeShapeType="1"/>
                  </p:cNvSpPr>
                  <p:nvPr/>
                </p:nvSpPr>
                <p:spPr bwMode="auto">
                  <a:xfrm>
                    <a:off x="3606604" y="10526568"/>
                    <a:ext cx="439948" cy="414068"/>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77" name="Line 39"/>
                  <p:cNvSpPr>
                    <a:spLocks noChangeShapeType="1"/>
                  </p:cNvSpPr>
                  <p:nvPr/>
                </p:nvSpPr>
                <p:spPr bwMode="auto">
                  <a:xfrm>
                    <a:off x="3615230" y="11691133"/>
                    <a:ext cx="439948" cy="405442"/>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78" name="Line 39"/>
                  <p:cNvSpPr>
                    <a:spLocks noChangeShapeType="1"/>
                  </p:cNvSpPr>
                  <p:nvPr/>
                </p:nvSpPr>
                <p:spPr bwMode="auto">
                  <a:xfrm flipH="1">
                    <a:off x="2062476" y="11627534"/>
                    <a:ext cx="3891" cy="503547"/>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79" name="Line 39"/>
                  <p:cNvSpPr>
                    <a:spLocks noChangeShapeType="1"/>
                  </p:cNvSpPr>
                  <p:nvPr/>
                </p:nvSpPr>
                <p:spPr bwMode="auto">
                  <a:xfrm>
                    <a:off x="3266945" y="8114889"/>
                    <a:ext cx="11519" cy="60226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80" name="Line 41"/>
                  <p:cNvSpPr>
                    <a:spLocks noChangeShapeType="1"/>
                  </p:cNvSpPr>
                  <p:nvPr/>
                </p:nvSpPr>
                <p:spPr bwMode="auto">
                  <a:xfrm>
                    <a:off x="2462611" y="10520395"/>
                    <a:ext cx="495743" cy="50650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81" name="Line 36"/>
                  <p:cNvSpPr>
                    <a:spLocks noChangeShapeType="1"/>
                  </p:cNvSpPr>
                  <p:nvPr/>
                </p:nvSpPr>
                <p:spPr bwMode="auto">
                  <a:xfrm>
                    <a:off x="2096980" y="10500689"/>
                    <a:ext cx="763" cy="55310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grpSp>
            <p:sp>
              <p:nvSpPr>
                <p:cNvPr id="37241" name="Rectangle 23"/>
                <p:cNvSpPr>
                  <a:spLocks noChangeArrowheads="1"/>
                </p:cNvSpPr>
                <p:nvPr/>
              </p:nvSpPr>
              <p:spPr bwMode="auto">
                <a:xfrm>
                  <a:off x="547765" y="754803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7242" name="Rectangle 23"/>
                <p:cNvSpPr>
                  <a:spLocks noChangeArrowheads="1"/>
                </p:cNvSpPr>
                <p:nvPr/>
              </p:nvSpPr>
              <p:spPr bwMode="auto">
                <a:xfrm>
                  <a:off x="1713516" y="754803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7243" name="Rectangle 23"/>
                <p:cNvSpPr>
                  <a:spLocks noChangeArrowheads="1"/>
                </p:cNvSpPr>
                <p:nvPr/>
              </p:nvSpPr>
              <p:spPr bwMode="auto">
                <a:xfrm>
                  <a:off x="2910305" y="754803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7244" name="Rectangle 23"/>
                <p:cNvSpPr>
                  <a:spLocks noChangeArrowheads="1"/>
                </p:cNvSpPr>
                <p:nvPr/>
              </p:nvSpPr>
              <p:spPr bwMode="auto">
                <a:xfrm>
                  <a:off x="2814125" y="8718210"/>
                  <a:ext cx="835485" cy="400110"/>
                </a:xfrm>
                <a:prstGeom prst="rect">
                  <a:avLst/>
                </a:prstGeom>
                <a:noFill/>
                <a:ln w="9525">
                  <a:noFill/>
                  <a:miter lim="800000"/>
                  <a:headEnd/>
                  <a:tailEnd/>
                </a:ln>
              </p:spPr>
              <p:txBody>
                <a:bodyPr wrap="none">
                  <a:spAutoFit/>
                </a:bodyPr>
                <a:lstStyle/>
                <a:p>
                  <a:r>
                    <a:rPr lang="en-US">
                      <a:solidFill>
                        <a:srgbClr val="FF0000"/>
                      </a:solidFill>
                      <a:cs typeface="Times New Roman" pitchFamily="18" charset="0"/>
                    </a:rPr>
                    <a:t>A=1.5</a:t>
                  </a:r>
                </a:p>
              </p:txBody>
            </p:sp>
            <p:sp>
              <p:nvSpPr>
                <p:cNvPr id="37245" name="Rectangle 23"/>
                <p:cNvSpPr>
                  <a:spLocks noChangeArrowheads="1"/>
                </p:cNvSpPr>
                <p:nvPr/>
              </p:nvSpPr>
              <p:spPr bwMode="auto">
                <a:xfrm>
                  <a:off x="1713516" y="8718210"/>
                  <a:ext cx="643125" cy="400110"/>
                </a:xfrm>
                <a:prstGeom prst="rect">
                  <a:avLst/>
                </a:prstGeom>
                <a:noFill/>
                <a:ln w="9525">
                  <a:noFill/>
                  <a:miter lim="800000"/>
                  <a:headEnd/>
                  <a:tailEnd/>
                </a:ln>
              </p:spPr>
              <p:txBody>
                <a:bodyPr wrap="none">
                  <a:spAutoFit/>
                </a:bodyPr>
                <a:lstStyle/>
                <a:p>
                  <a:r>
                    <a:rPr lang="en-US">
                      <a:solidFill>
                        <a:prstClr val="black"/>
                      </a:solidFill>
                      <a:cs typeface="Times New Roman" pitchFamily="18" charset="0"/>
                    </a:rPr>
                    <a:t>A=3</a:t>
                  </a:r>
                </a:p>
              </p:txBody>
            </p:sp>
            <p:sp>
              <p:nvSpPr>
                <p:cNvPr id="37246" name="Rectangle 23"/>
                <p:cNvSpPr>
                  <a:spLocks noChangeArrowheads="1"/>
                </p:cNvSpPr>
                <p:nvPr/>
              </p:nvSpPr>
              <p:spPr bwMode="auto">
                <a:xfrm>
                  <a:off x="451586" y="8718210"/>
                  <a:ext cx="835485" cy="400110"/>
                </a:xfrm>
                <a:prstGeom prst="rect">
                  <a:avLst/>
                </a:prstGeom>
                <a:noFill/>
                <a:ln w="9525">
                  <a:noFill/>
                  <a:miter lim="800000"/>
                  <a:headEnd/>
                  <a:tailEnd/>
                </a:ln>
              </p:spPr>
              <p:txBody>
                <a:bodyPr wrap="none">
                  <a:spAutoFit/>
                </a:bodyPr>
                <a:lstStyle/>
                <a:p>
                  <a:r>
                    <a:rPr lang="en-US">
                      <a:solidFill>
                        <a:prstClr val="black"/>
                      </a:solidFill>
                      <a:cs typeface="Times New Roman" pitchFamily="18" charset="0"/>
                    </a:rPr>
                    <a:t>A=1.5</a:t>
                  </a:r>
                </a:p>
              </p:txBody>
            </p:sp>
            <p:sp>
              <p:nvSpPr>
                <p:cNvPr id="37247" name="Rectangle 23"/>
                <p:cNvSpPr>
                  <a:spLocks noChangeArrowheads="1"/>
                </p:cNvSpPr>
                <p:nvPr/>
              </p:nvSpPr>
              <p:spPr bwMode="auto">
                <a:xfrm>
                  <a:off x="547765" y="994630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7248" name="Rectangle 23"/>
                <p:cNvSpPr>
                  <a:spLocks noChangeArrowheads="1"/>
                </p:cNvSpPr>
                <p:nvPr/>
              </p:nvSpPr>
              <p:spPr bwMode="auto">
                <a:xfrm>
                  <a:off x="1713516" y="994630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D=2</a:t>
                  </a:r>
                </a:p>
              </p:txBody>
            </p:sp>
            <p:sp>
              <p:nvSpPr>
                <p:cNvPr id="37249" name="Rectangle 23"/>
                <p:cNvSpPr>
                  <a:spLocks noChangeArrowheads="1"/>
                </p:cNvSpPr>
                <p:nvPr/>
              </p:nvSpPr>
              <p:spPr bwMode="auto">
                <a:xfrm>
                  <a:off x="2910305" y="994630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D=1</a:t>
                  </a:r>
                </a:p>
              </p:txBody>
            </p:sp>
            <p:sp>
              <p:nvSpPr>
                <p:cNvPr id="37250" name="Rectangle 23"/>
                <p:cNvSpPr>
                  <a:spLocks noChangeArrowheads="1"/>
                </p:cNvSpPr>
                <p:nvPr/>
              </p:nvSpPr>
              <p:spPr bwMode="auto">
                <a:xfrm>
                  <a:off x="547765" y="11116621"/>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7251" name="Rectangle 23"/>
                <p:cNvSpPr>
                  <a:spLocks noChangeArrowheads="1"/>
                </p:cNvSpPr>
                <p:nvPr/>
              </p:nvSpPr>
              <p:spPr bwMode="auto">
                <a:xfrm>
                  <a:off x="1713516" y="11116621"/>
                  <a:ext cx="643125" cy="400110"/>
                </a:xfrm>
                <a:prstGeom prst="rect">
                  <a:avLst/>
                </a:prstGeom>
                <a:noFill/>
                <a:ln w="9525">
                  <a:noFill/>
                  <a:miter lim="800000"/>
                  <a:headEnd/>
                  <a:tailEnd/>
                </a:ln>
              </p:spPr>
              <p:txBody>
                <a:bodyPr wrap="none">
                  <a:spAutoFit/>
                </a:bodyPr>
                <a:lstStyle/>
                <a:p>
                  <a:r>
                    <a:rPr lang="en-US">
                      <a:solidFill>
                        <a:prstClr val="black"/>
                      </a:solidFill>
                      <a:cs typeface="Times New Roman" pitchFamily="18" charset="0"/>
                    </a:rPr>
                    <a:t>D=1</a:t>
                  </a:r>
                </a:p>
              </p:txBody>
            </p:sp>
            <p:sp>
              <p:nvSpPr>
                <p:cNvPr id="37252" name="Rectangle 23"/>
                <p:cNvSpPr>
                  <a:spLocks noChangeArrowheads="1"/>
                </p:cNvSpPr>
                <p:nvPr/>
              </p:nvSpPr>
              <p:spPr bwMode="auto">
                <a:xfrm>
                  <a:off x="2910305" y="11116621"/>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D=1</a:t>
                  </a:r>
                </a:p>
              </p:txBody>
            </p:sp>
          </p:grpSp>
          <p:sp>
            <p:nvSpPr>
              <p:cNvPr id="37238" name="Rectangle 23"/>
              <p:cNvSpPr>
                <a:spLocks noChangeArrowheads="1"/>
              </p:cNvSpPr>
              <p:nvPr/>
            </p:nvSpPr>
            <p:spPr bwMode="auto">
              <a:xfrm>
                <a:off x="5220836" y="9966170"/>
                <a:ext cx="713657" cy="400110"/>
              </a:xfrm>
              <a:prstGeom prst="rect">
                <a:avLst/>
              </a:prstGeom>
              <a:noFill/>
              <a:ln w="9525">
                <a:noFill/>
                <a:miter lim="800000"/>
                <a:headEnd/>
                <a:tailEnd/>
              </a:ln>
            </p:spPr>
            <p:txBody>
              <a:bodyPr wrap="none">
                <a:spAutoFit/>
              </a:bodyPr>
              <a:lstStyle/>
              <a:p>
                <a:r>
                  <a:rPr lang="en-US">
                    <a:solidFill>
                      <a:prstClr val="black"/>
                    </a:solidFill>
                    <a:cs typeface="Times New Roman" pitchFamily="18" charset="0"/>
                  </a:rPr>
                  <a:t>B=-2</a:t>
                </a:r>
              </a:p>
            </p:txBody>
          </p:sp>
          <p:sp>
            <p:nvSpPr>
              <p:cNvPr id="37239" name="TextBox 454"/>
              <p:cNvSpPr txBox="1">
                <a:spLocks noChangeArrowheads="1"/>
              </p:cNvSpPr>
              <p:nvPr/>
            </p:nvSpPr>
            <p:spPr bwMode="auto">
              <a:xfrm>
                <a:off x="3593083" y="7297948"/>
                <a:ext cx="4019549" cy="369290"/>
              </a:xfrm>
              <a:prstGeom prst="rect">
                <a:avLst/>
              </a:prstGeom>
              <a:solidFill>
                <a:schemeClr val="bg1"/>
              </a:solidFill>
              <a:ln w="9525">
                <a:noFill/>
                <a:miter lim="800000"/>
                <a:headEnd/>
                <a:tailEnd/>
              </a:ln>
            </p:spPr>
            <p:txBody>
              <a:bodyPr>
                <a:spAutoFit/>
              </a:bodyPr>
              <a:lstStyle/>
              <a:p>
                <a:r>
                  <a:rPr lang="en-US" sz="1800">
                    <a:solidFill>
                      <a:srgbClr val="FF0000"/>
                    </a:solidFill>
                  </a:rPr>
                  <a:t>Queue’s empty so exchange border info.</a:t>
                </a:r>
              </a:p>
            </p:txBody>
          </p:sp>
        </p:grpSp>
        <p:sp>
          <p:nvSpPr>
            <p:cNvPr id="37236" name="Rectangle 23"/>
            <p:cNvSpPr>
              <a:spLocks noChangeArrowheads="1"/>
            </p:cNvSpPr>
            <p:nvPr/>
          </p:nvSpPr>
          <p:spPr bwMode="auto">
            <a:xfrm>
              <a:off x="7975537" y="10512514"/>
              <a:ext cx="713657" cy="400110"/>
            </a:xfrm>
            <a:prstGeom prst="rect">
              <a:avLst/>
            </a:prstGeom>
            <a:noFill/>
            <a:ln w="9525">
              <a:noFill/>
              <a:miter lim="800000"/>
              <a:headEnd/>
              <a:tailEnd/>
            </a:ln>
          </p:spPr>
          <p:txBody>
            <a:bodyPr wrap="none">
              <a:spAutoFit/>
            </a:bodyPr>
            <a:lstStyle/>
            <a:p>
              <a:r>
                <a:rPr lang="en-US">
                  <a:solidFill>
                    <a:srgbClr val="FF0000"/>
                  </a:solidFill>
                  <a:cs typeface="Times New Roman" pitchFamily="18" charset="0"/>
                </a:rPr>
                <a:t>B=-1</a:t>
              </a:r>
            </a:p>
          </p:txBody>
        </p:sp>
      </p:grpSp>
      <p:grpSp>
        <p:nvGrpSpPr>
          <p:cNvPr id="6" name="Group 451"/>
          <p:cNvGrpSpPr>
            <a:grpSpLocks/>
          </p:cNvGrpSpPr>
          <p:nvPr/>
        </p:nvGrpSpPr>
        <p:grpSpPr bwMode="auto">
          <a:xfrm>
            <a:off x="4562475" y="1306513"/>
            <a:ext cx="4114800" cy="4930775"/>
            <a:chOff x="3545458" y="7640493"/>
            <a:chExt cx="4114800" cy="4930534"/>
          </a:xfrm>
        </p:grpSpPr>
        <p:grpSp>
          <p:nvGrpSpPr>
            <p:cNvPr id="7" name="Group 405"/>
            <p:cNvGrpSpPr>
              <a:grpSpLocks/>
            </p:cNvGrpSpPr>
            <p:nvPr/>
          </p:nvGrpSpPr>
          <p:grpSpPr bwMode="auto">
            <a:xfrm>
              <a:off x="3545458" y="7640493"/>
              <a:ext cx="4114800" cy="4930534"/>
              <a:chOff x="0" y="7200547"/>
              <a:chExt cx="4114800" cy="4930534"/>
            </a:xfrm>
          </p:grpSpPr>
          <p:grpSp>
            <p:nvGrpSpPr>
              <p:cNvPr id="10" name="Group 317"/>
              <p:cNvGrpSpPr>
                <a:grpSpLocks/>
              </p:cNvGrpSpPr>
              <p:nvPr/>
            </p:nvGrpSpPr>
            <p:grpSpPr bwMode="auto">
              <a:xfrm>
                <a:off x="0" y="7200547"/>
                <a:ext cx="4114800" cy="4930534"/>
                <a:chOff x="0" y="7200547"/>
                <a:chExt cx="4114800" cy="4930534"/>
              </a:xfrm>
            </p:grpSpPr>
            <p:sp>
              <p:nvSpPr>
                <p:cNvPr id="37206" name="Rectangle 24"/>
                <p:cNvSpPr>
                  <a:spLocks noChangeAspect="1" noChangeArrowheads="1"/>
                </p:cNvSpPr>
                <p:nvPr/>
              </p:nvSpPr>
              <p:spPr bwMode="auto">
                <a:xfrm>
                  <a:off x="1461941" y="9551134"/>
                  <a:ext cx="1194974" cy="118106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656" name="Rectangle 24"/>
                <p:cNvSpPr>
                  <a:spLocks noChangeAspect="1" noChangeArrowheads="1"/>
                </p:cNvSpPr>
                <p:nvPr/>
              </p:nvSpPr>
              <p:spPr bwMode="auto">
                <a:xfrm>
                  <a:off x="1458913" y="8378414"/>
                  <a:ext cx="1193800" cy="1181042"/>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657" name="Rectangle 23"/>
                <p:cNvSpPr>
                  <a:spLocks noChangeArrowheads="1"/>
                </p:cNvSpPr>
                <p:nvPr/>
              </p:nvSpPr>
              <p:spPr bwMode="auto">
                <a:xfrm>
                  <a:off x="261938" y="10727800"/>
                  <a:ext cx="1200150" cy="1173105"/>
                </a:xfrm>
                <a:prstGeom prst="rect">
                  <a:avLst/>
                </a:prstGeom>
                <a:solidFill>
                  <a:schemeClr val="accent1">
                    <a:lumMod val="20000"/>
                    <a:lumOff val="80000"/>
                  </a:schemeClr>
                </a:solidFill>
                <a:ln w="9525" algn="ctr">
                  <a:solidFill>
                    <a:schemeClr val="bg2"/>
                  </a:solidFill>
                  <a:round/>
                  <a:headEnd/>
                  <a:tailEnd/>
                </a:ln>
              </p:spPr>
              <p:txBody>
                <a:bodyPr wrap="none" anchor="ctr"/>
                <a:lstStyle/>
                <a:p>
                  <a:pPr>
                    <a:defRPr/>
                  </a:pPr>
                  <a:endParaRPr lang="en-US">
                    <a:solidFill>
                      <a:srgbClr val="EEECE1"/>
                    </a:solidFill>
                  </a:endParaRPr>
                </a:p>
              </p:txBody>
            </p:sp>
            <p:sp>
              <p:nvSpPr>
                <p:cNvPr id="658" name="Rectangle 17"/>
                <p:cNvSpPr>
                  <a:spLocks noChangeAspect="1" noChangeArrowheads="1"/>
                </p:cNvSpPr>
                <p:nvPr/>
              </p:nvSpPr>
              <p:spPr bwMode="auto">
                <a:xfrm>
                  <a:off x="255588" y="7200547"/>
                  <a:ext cx="1201737" cy="1173105"/>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659" name="Rectangle 18"/>
                <p:cNvSpPr>
                  <a:spLocks noChangeAspect="1" noChangeArrowheads="1"/>
                </p:cNvSpPr>
                <p:nvPr/>
              </p:nvSpPr>
              <p:spPr bwMode="auto">
                <a:xfrm>
                  <a:off x="1457325" y="7200547"/>
                  <a:ext cx="1198563" cy="1173105"/>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660" name="Rectangle 19"/>
                <p:cNvSpPr>
                  <a:spLocks noChangeAspect="1" noChangeArrowheads="1"/>
                </p:cNvSpPr>
                <p:nvPr/>
              </p:nvSpPr>
              <p:spPr bwMode="auto">
                <a:xfrm>
                  <a:off x="2655888" y="7200547"/>
                  <a:ext cx="1195387" cy="1173105"/>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661" name="Rectangle 22"/>
                <p:cNvSpPr>
                  <a:spLocks noChangeAspect="1" noChangeArrowheads="1"/>
                </p:cNvSpPr>
                <p:nvPr/>
              </p:nvSpPr>
              <p:spPr bwMode="auto">
                <a:xfrm>
                  <a:off x="255588" y="8373652"/>
                  <a:ext cx="1201737" cy="1182630"/>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662" name="Rectangle 24"/>
                <p:cNvSpPr>
                  <a:spLocks noChangeAspect="1" noChangeArrowheads="1"/>
                </p:cNvSpPr>
                <p:nvPr/>
              </p:nvSpPr>
              <p:spPr bwMode="auto">
                <a:xfrm>
                  <a:off x="2655888" y="8373652"/>
                  <a:ext cx="1195387" cy="1182630"/>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663" name="Rectangle 27"/>
                <p:cNvSpPr>
                  <a:spLocks noChangeAspect="1" noChangeArrowheads="1"/>
                </p:cNvSpPr>
                <p:nvPr/>
              </p:nvSpPr>
              <p:spPr bwMode="auto">
                <a:xfrm>
                  <a:off x="255588" y="9556282"/>
                  <a:ext cx="1201737" cy="1173105"/>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37215" name="Rectangle 29"/>
                <p:cNvSpPr>
                  <a:spLocks noChangeAspect="1" noChangeArrowheads="1"/>
                </p:cNvSpPr>
                <p:nvPr/>
              </p:nvSpPr>
              <p:spPr bwMode="auto">
                <a:xfrm>
                  <a:off x="2656394" y="9555490"/>
                  <a:ext cx="1194974" cy="117388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37216" name="Rectangle 27"/>
                <p:cNvSpPr>
                  <a:spLocks noChangeAspect="1" noChangeArrowheads="1"/>
                </p:cNvSpPr>
                <p:nvPr/>
              </p:nvSpPr>
              <p:spPr bwMode="auto">
                <a:xfrm>
                  <a:off x="256915" y="10729862"/>
                  <a:ext cx="1202151" cy="1173881"/>
                </a:xfrm>
                <a:prstGeom prst="rect">
                  <a:avLst/>
                </a:prstGeom>
                <a:noFill/>
                <a:ln w="19050">
                  <a:solidFill>
                    <a:srgbClr val="009900"/>
                  </a:solidFill>
                  <a:miter lim="800000"/>
                  <a:headEnd/>
                  <a:tailEnd/>
                </a:ln>
              </p:spPr>
              <p:txBody>
                <a:bodyPr wrap="none" anchor="ctr"/>
                <a:lstStyle/>
                <a:p>
                  <a:endParaRPr lang="en-US" sz="1200" b="1">
                    <a:solidFill>
                      <a:srgbClr val="000000"/>
                    </a:solidFill>
                  </a:endParaRPr>
                </a:p>
              </p:txBody>
            </p:sp>
            <p:sp>
              <p:nvSpPr>
                <p:cNvPr id="37217" name="Rectangle 28"/>
                <p:cNvSpPr>
                  <a:spLocks noChangeAspect="1" noChangeArrowheads="1"/>
                </p:cNvSpPr>
                <p:nvPr/>
              </p:nvSpPr>
              <p:spPr bwMode="auto">
                <a:xfrm>
                  <a:off x="1457864" y="10729862"/>
                  <a:ext cx="1203013" cy="117388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37218" name="Rectangle 29"/>
                <p:cNvSpPr>
                  <a:spLocks noChangeAspect="1" noChangeArrowheads="1"/>
                </p:cNvSpPr>
                <p:nvPr/>
              </p:nvSpPr>
              <p:spPr bwMode="auto">
                <a:xfrm>
                  <a:off x="2660876" y="10729862"/>
                  <a:ext cx="1187267" cy="117388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cxnSp>
              <p:nvCxnSpPr>
                <p:cNvPr id="668" name="Straight Connector 667"/>
                <p:cNvCxnSpPr/>
                <p:nvPr/>
              </p:nvCxnSpPr>
              <p:spPr>
                <a:xfrm>
                  <a:off x="0" y="9559457"/>
                  <a:ext cx="4114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7220" name="Line 35"/>
                <p:cNvSpPr>
                  <a:spLocks noChangeShapeType="1"/>
                </p:cNvSpPr>
                <p:nvPr/>
              </p:nvSpPr>
              <p:spPr bwMode="auto">
                <a:xfrm>
                  <a:off x="1235907" y="8170884"/>
                  <a:ext cx="439387" cy="427512"/>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21" name="Line 36"/>
                <p:cNvSpPr>
                  <a:spLocks noChangeShapeType="1"/>
                </p:cNvSpPr>
                <p:nvPr/>
              </p:nvSpPr>
              <p:spPr bwMode="auto">
                <a:xfrm>
                  <a:off x="2346387" y="9394168"/>
                  <a:ext cx="0" cy="43132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22" name="Line 38"/>
                <p:cNvSpPr>
                  <a:spLocks noChangeShapeType="1"/>
                </p:cNvSpPr>
                <p:nvPr/>
              </p:nvSpPr>
              <p:spPr bwMode="auto">
                <a:xfrm flipH="1">
                  <a:off x="2423440" y="8122343"/>
                  <a:ext cx="454230" cy="523554"/>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23" name="Line 39"/>
                <p:cNvSpPr>
                  <a:spLocks noChangeShapeType="1"/>
                </p:cNvSpPr>
                <p:nvPr/>
              </p:nvSpPr>
              <p:spPr bwMode="auto">
                <a:xfrm>
                  <a:off x="3110198" y="9346541"/>
                  <a:ext cx="11875" cy="52251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24" name="Line 40"/>
                <p:cNvSpPr>
                  <a:spLocks noChangeShapeType="1"/>
                </p:cNvSpPr>
                <p:nvPr/>
              </p:nvSpPr>
              <p:spPr bwMode="auto">
                <a:xfrm>
                  <a:off x="2090932" y="8123382"/>
                  <a:ext cx="11875" cy="570017"/>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25" name="Line 41"/>
                <p:cNvSpPr>
                  <a:spLocks noChangeShapeType="1"/>
                </p:cNvSpPr>
                <p:nvPr/>
              </p:nvSpPr>
              <p:spPr bwMode="auto">
                <a:xfrm>
                  <a:off x="1224033" y="9299041"/>
                  <a:ext cx="510640" cy="53439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26" name="Line 39"/>
                <p:cNvSpPr>
                  <a:spLocks noChangeShapeType="1"/>
                </p:cNvSpPr>
                <p:nvPr/>
              </p:nvSpPr>
              <p:spPr bwMode="auto">
                <a:xfrm>
                  <a:off x="832148" y="8123383"/>
                  <a:ext cx="11875" cy="53439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27" name="Line 41"/>
                <p:cNvSpPr>
                  <a:spLocks noChangeShapeType="1"/>
                </p:cNvSpPr>
                <p:nvPr/>
              </p:nvSpPr>
              <p:spPr bwMode="auto">
                <a:xfrm>
                  <a:off x="1223683" y="10489017"/>
                  <a:ext cx="484095" cy="510989"/>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28" name="Line 39"/>
                <p:cNvSpPr>
                  <a:spLocks noChangeShapeType="1"/>
                </p:cNvSpPr>
                <p:nvPr/>
              </p:nvSpPr>
              <p:spPr bwMode="auto">
                <a:xfrm flipV="1">
                  <a:off x="1224700" y="11343735"/>
                  <a:ext cx="526461" cy="310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29" name="Line 39"/>
                <p:cNvSpPr>
                  <a:spLocks noChangeShapeType="1"/>
                </p:cNvSpPr>
                <p:nvPr/>
              </p:nvSpPr>
              <p:spPr bwMode="auto">
                <a:xfrm>
                  <a:off x="3606604" y="10526568"/>
                  <a:ext cx="439948" cy="414068"/>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30" name="Line 39"/>
                <p:cNvSpPr>
                  <a:spLocks noChangeShapeType="1"/>
                </p:cNvSpPr>
                <p:nvPr/>
              </p:nvSpPr>
              <p:spPr bwMode="auto">
                <a:xfrm>
                  <a:off x="3615230" y="11691133"/>
                  <a:ext cx="439948" cy="405442"/>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31" name="Line 39"/>
                <p:cNvSpPr>
                  <a:spLocks noChangeShapeType="1"/>
                </p:cNvSpPr>
                <p:nvPr/>
              </p:nvSpPr>
              <p:spPr bwMode="auto">
                <a:xfrm flipH="1">
                  <a:off x="2062476" y="11627534"/>
                  <a:ext cx="3891" cy="503547"/>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32" name="Line 39"/>
                <p:cNvSpPr>
                  <a:spLocks noChangeShapeType="1"/>
                </p:cNvSpPr>
                <p:nvPr/>
              </p:nvSpPr>
              <p:spPr bwMode="auto">
                <a:xfrm>
                  <a:off x="3266945" y="8114889"/>
                  <a:ext cx="11519" cy="60226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33" name="Line 41"/>
                <p:cNvSpPr>
                  <a:spLocks noChangeShapeType="1"/>
                </p:cNvSpPr>
                <p:nvPr/>
              </p:nvSpPr>
              <p:spPr bwMode="auto">
                <a:xfrm>
                  <a:off x="2462611" y="10520395"/>
                  <a:ext cx="495743" cy="50650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234" name="Line 36"/>
                <p:cNvSpPr>
                  <a:spLocks noChangeShapeType="1"/>
                </p:cNvSpPr>
                <p:nvPr/>
              </p:nvSpPr>
              <p:spPr bwMode="auto">
                <a:xfrm>
                  <a:off x="2096980" y="10500689"/>
                  <a:ext cx="763" cy="55310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grpSp>
          <p:sp>
            <p:nvSpPr>
              <p:cNvPr id="37194" name="Rectangle 23"/>
              <p:cNvSpPr>
                <a:spLocks noChangeArrowheads="1"/>
              </p:cNvSpPr>
              <p:nvPr/>
            </p:nvSpPr>
            <p:spPr bwMode="auto">
              <a:xfrm>
                <a:off x="547765" y="754803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7195" name="Rectangle 23"/>
              <p:cNvSpPr>
                <a:spLocks noChangeArrowheads="1"/>
              </p:cNvSpPr>
              <p:nvPr/>
            </p:nvSpPr>
            <p:spPr bwMode="auto">
              <a:xfrm>
                <a:off x="1713516" y="754803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7196" name="Rectangle 23"/>
              <p:cNvSpPr>
                <a:spLocks noChangeArrowheads="1"/>
              </p:cNvSpPr>
              <p:nvPr/>
            </p:nvSpPr>
            <p:spPr bwMode="auto">
              <a:xfrm>
                <a:off x="2910305" y="754803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7197" name="Rectangle 23"/>
              <p:cNvSpPr>
                <a:spLocks noChangeArrowheads="1"/>
              </p:cNvSpPr>
              <p:nvPr/>
            </p:nvSpPr>
            <p:spPr bwMode="auto">
              <a:xfrm>
                <a:off x="2910305" y="8718210"/>
                <a:ext cx="643125" cy="400110"/>
              </a:xfrm>
              <a:prstGeom prst="rect">
                <a:avLst/>
              </a:prstGeom>
              <a:noFill/>
              <a:ln w="9525">
                <a:noFill/>
                <a:miter lim="800000"/>
                <a:headEnd/>
                <a:tailEnd/>
              </a:ln>
            </p:spPr>
            <p:txBody>
              <a:bodyPr wrap="none">
                <a:spAutoFit/>
              </a:bodyPr>
              <a:lstStyle/>
              <a:p>
                <a:r>
                  <a:rPr lang="en-US">
                    <a:solidFill>
                      <a:prstClr val="black"/>
                    </a:solidFill>
                    <a:cs typeface="Times New Roman" pitchFamily="18" charset="0"/>
                  </a:rPr>
                  <a:t>D=0</a:t>
                </a:r>
              </a:p>
            </p:txBody>
          </p:sp>
          <p:sp>
            <p:nvSpPr>
              <p:cNvPr id="37198" name="Rectangle 23"/>
              <p:cNvSpPr>
                <a:spLocks noChangeArrowheads="1"/>
              </p:cNvSpPr>
              <p:nvPr/>
            </p:nvSpPr>
            <p:spPr bwMode="auto">
              <a:xfrm>
                <a:off x="1713516" y="8718210"/>
                <a:ext cx="643125" cy="400110"/>
              </a:xfrm>
              <a:prstGeom prst="rect">
                <a:avLst/>
              </a:prstGeom>
              <a:noFill/>
              <a:ln w="9525">
                <a:noFill/>
                <a:miter lim="800000"/>
                <a:headEnd/>
                <a:tailEnd/>
              </a:ln>
            </p:spPr>
            <p:txBody>
              <a:bodyPr wrap="none">
                <a:spAutoFit/>
              </a:bodyPr>
              <a:lstStyle/>
              <a:p>
                <a:r>
                  <a:rPr lang="en-US">
                    <a:solidFill>
                      <a:srgbClr val="FF0000"/>
                    </a:solidFill>
                    <a:cs typeface="Times New Roman" pitchFamily="18" charset="0"/>
                  </a:rPr>
                  <a:t>A=3</a:t>
                </a:r>
              </a:p>
            </p:txBody>
          </p:sp>
          <p:sp>
            <p:nvSpPr>
              <p:cNvPr id="37199" name="Rectangle 23"/>
              <p:cNvSpPr>
                <a:spLocks noChangeArrowheads="1"/>
              </p:cNvSpPr>
              <p:nvPr/>
            </p:nvSpPr>
            <p:spPr bwMode="auto">
              <a:xfrm>
                <a:off x="451586" y="8718210"/>
                <a:ext cx="835485" cy="400110"/>
              </a:xfrm>
              <a:prstGeom prst="rect">
                <a:avLst/>
              </a:prstGeom>
              <a:noFill/>
              <a:ln w="9525">
                <a:noFill/>
                <a:miter lim="800000"/>
                <a:headEnd/>
                <a:tailEnd/>
              </a:ln>
            </p:spPr>
            <p:txBody>
              <a:bodyPr wrap="none">
                <a:spAutoFit/>
              </a:bodyPr>
              <a:lstStyle/>
              <a:p>
                <a:r>
                  <a:rPr lang="en-US">
                    <a:solidFill>
                      <a:prstClr val="black"/>
                    </a:solidFill>
                    <a:cs typeface="Times New Roman" pitchFamily="18" charset="0"/>
                  </a:rPr>
                  <a:t>A=1.5</a:t>
                </a:r>
              </a:p>
            </p:txBody>
          </p:sp>
          <p:sp>
            <p:nvSpPr>
              <p:cNvPr id="37200" name="Rectangle 23"/>
              <p:cNvSpPr>
                <a:spLocks noChangeArrowheads="1"/>
              </p:cNvSpPr>
              <p:nvPr/>
            </p:nvSpPr>
            <p:spPr bwMode="auto">
              <a:xfrm>
                <a:off x="547765" y="994630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7201" name="Rectangle 23"/>
              <p:cNvSpPr>
                <a:spLocks noChangeArrowheads="1"/>
              </p:cNvSpPr>
              <p:nvPr/>
            </p:nvSpPr>
            <p:spPr bwMode="auto">
              <a:xfrm>
                <a:off x="1713516" y="994630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D=2</a:t>
                </a:r>
              </a:p>
            </p:txBody>
          </p:sp>
          <p:sp>
            <p:nvSpPr>
              <p:cNvPr id="37202" name="Rectangle 23"/>
              <p:cNvSpPr>
                <a:spLocks noChangeArrowheads="1"/>
              </p:cNvSpPr>
              <p:nvPr/>
            </p:nvSpPr>
            <p:spPr bwMode="auto">
              <a:xfrm>
                <a:off x="2910305" y="994630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D=1</a:t>
                </a:r>
              </a:p>
            </p:txBody>
          </p:sp>
          <p:sp>
            <p:nvSpPr>
              <p:cNvPr id="37203" name="Rectangle 23"/>
              <p:cNvSpPr>
                <a:spLocks noChangeArrowheads="1"/>
              </p:cNvSpPr>
              <p:nvPr/>
            </p:nvSpPr>
            <p:spPr bwMode="auto">
              <a:xfrm>
                <a:off x="547765" y="11116621"/>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7204" name="Rectangle 23"/>
              <p:cNvSpPr>
                <a:spLocks noChangeArrowheads="1"/>
              </p:cNvSpPr>
              <p:nvPr/>
            </p:nvSpPr>
            <p:spPr bwMode="auto">
              <a:xfrm>
                <a:off x="1713516" y="11116621"/>
                <a:ext cx="643125" cy="400110"/>
              </a:xfrm>
              <a:prstGeom prst="rect">
                <a:avLst/>
              </a:prstGeom>
              <a:noFill/>
              <a:ln w="9525">
                <a:noFill/>
                <a:miter lim="800000"/>
                <a:headEnd/>
                <a:tailEnd/>
              </a:ln>
            </p:spPr>
            <p:txBody>
              <a:bodyPr wrap="none">
                <a:spAutoFit/>
              </a:bodyPr>
              <a:lstStyle/>
              <a:p>
                <a:r>
                  <a:rPr lang="en-US">
                    <a:solidFill>
                      <a:prstClr val="black"/>
                    </a:solidFill>
                    <a:cs typeface="Times New Roman" pitchFamily="18" charset="0"/>
                  </a:rPr>
                  <a:t>D=1</a:t>
                </a:r>
              </a:p>
            </p:txBody>
          </p:sp>
          <p:sp>
            <p:nvSpPr>
              <p:cNvPr id="37205" name="Rectangle 23"/>
              <p:cNvSpPr>
                <a:spLocks noChangeArrowheads="1"/>
              </p:cNvSpPr>
              <p:nvPr/>
            </p:nvSpPr>
            <p:spPr bwMode="auto">
              <a:xfrm>
                <a:off x="2910305" y="11116621"/>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D=1</a:t>
                </a:r>
              </a:p>
            </p:txBody>
          </p:sp>
        </p:grpSp>
        <p:sp>
          <p:nvSpPr>
            <p:cNvPr id="37192" name="Rectangle 23"/>
            <p:cNvSpPr>
              <a:spLocks noChangeArrowheads="1"/>
            </p:cNvSpPr>
            <p:nvPr/>
          </p:nvSpPr>
          <p:spPr bwMode="auto">
            <a:xfrm>
              <a:off x="5220836" y="9966170"/>
              <a:ext cx="713657" cy="400110"/>
            </a:xfrm>
            <a:prstGeom prst="rect">
              <a:avLst/>
            </a:prstGeom>
            <a:noFill/>
            <a:ln w="9525">
              <a:noFill/>
              <a:miter lim="800000"/>
              <a:headEnd/>
              <a:tailEnd/>
            </a:ln>
          </p:spPr>
          <p:txBody>
            <a:bodyPr wrap="none">
              <a:spAutoFit/>
            </a:bodyPr>
            <a:lstStyle/>
            <a:p>
              <a:r>
                <a:rPr lang="en-US">
                  <a:solidFill>
                    <a:srgbClr val="FF0000"/>
                  </a:solidFill>
                  <a:cs typeface="Times New Roman" pitchFamily="18" charset="0"/>
                </a:rPr>
                <a:t>B=-2</a:t>
              </a:r>
            </a:p>
          </p:txBody>
        </p:sp>
      </p:grpSp>
      <p:grpSp>
        <p:nvGrpSpPr>
          <p:cNvPr id="11" name="Group 684"/>
          <p:cNvGrpSpPr>
            <a:grpSpLocks/>
          </p:cNvGrpSpPr>
          <p:nvPr/>
        </p:nvGrpSpPr>
        <p:grpSpPr bwMode="auto">
          <a:xfrm>
            <a:off x="4562475" y="960438"/>
            <a:ext cx="4114800" cy="5276850"/>
            <a:chOff x="5029200" y="821122"/>
            <a:chExt cx="4114800" cy="5277039"/>
          </a:xfrm>
        </p:grpSpPr>
        <p:grpSp>
          <p:nvGrpSpPr>
            <p:cNvPr id="12" name="Group 405"/>
            <p:cNvGrpSpPr>
              <a:grpSpLocks/>
            </p:cNvGrpSpPr>
            <p:nvPr/>
          </p:nvGrpSpPr>
          <p:grpSpPr bwMode="auto">
            <a:xfrm>
              <a:off x="5029200" y="1167627"/>
              <a:ext cx="4114800" cy="4930534"/>
              <a:chOff x="0" y="7200547"/>
              <a:chExt cx="4114800" cy="4930534"/>
            </a:xfrm>
          </p:grpSpPr>
          <p:grpSp>
            <p:nvGrpSpPr>
              <p:cNvPr id="13" name="Group 317"/>
              <p:cNvGrpSpPr>
                <a:grpSpLocks/>
              </p:cNvGrpSpPr>
              <p:nvPr/>
            </p:nvGrpSpPr>
            <p:grpSpPr bwMode="auto">
              <a:xfrm>
                <a:off x="0" y="7200547"/>
                <a:ext cx="4114800" cy="4930534"/>
                <a:chOff x="0" y="7200547"/>
                <a:chExt cx="4114800" cy="4930534"/>
              </a:xfrm>
            </p:grpSpPr>
            <p:sp>
              <p:nvSpPr>
                <p:cNvPr id="519" name="Rectangle 24"/>
                <p:cNvSpPr>
                  <a:spLocks noChangeAspect="1" noChangeArrowheads="1"/>
                </p:cNvSpPr>
                <p:nvPr/>
              </p:nvSpPr>
              <p:spPr bwMode="auto">
                <a:xfrm>
                  <a:off x="1462088" y="9551300"/>
                  <a:ext cx="1195387" cy="1181142"/>
                </a:xfrm>
                <a:prstGeom prst="rect">
                  <a:avLst/>
                </a:prstGeom>
                <a:solidFill>
                  <a:schemeClr val="accent6">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520" name="Rectangle 24"/>
                <p:cNvSpPr>
                  <a:spLocks noChangeAspect="1" noChangeArrowheads="1"/>
                </p:cNvSpPr>
                <p:nvPr/>
              </p:nvSpPr>
              <p:spPr bwMode="auto">
                <a:xfrm>
                  <a:off x="1458913" y="8378096"/>
                  <a:ext cx="1193800" cy="1181142"/>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521" name="Rectangle 23"/>
                <p:cNvSpPr>
                  <a:spLocks noChangeArrowheads="1"/>
                </p:cNvSpPr>
                <p:nvPr/>
              </p:nvSpPr>
              <p:spPr bwMode="auto">
                <a:xfrm>
                  <a:off x="261938" y="10727681"/>
                  <a:ext cx="1200150" cy="1173204"/>
                </a:xfrm>
                <a:prstGeom prst="rect">
                  <a:avLst/>
                </a:prstGeom>
                <a:solidFill>
                  <a:schemeClr val="accent1">
                    <a:lumMod val="20000"/>
                    <a:lumOff val="80000"/>
                  </a:schemeClr>
                </a:solidFill>
                <a:ln w="9525" algn="ctr">
                  <a:solidFill>
                    <a:schemeClr val="bg2"/>
                  </a:solidFill>
                  <a:round/>
                  <a:headEnd/>
                  <a:tailEnd/>
                </a:ln>
              </p:spPr>
              <p:txBody>
                <a:bodyPr wrap="none" anchor="ctr"/>
                <a:lstStyle/>
                <a:p>
                  <a:pPr>
                    <a:defRPr/>
                  </a:pPr>
                  <a:endParaRPr lang="en-US">
                    <a:solidFill>
                      <a:srgbClr val="EEECE1"/>
                    </a:solidFill>
                  </a:endParaRPr>
                </a:p>
              </p:txBody>
            </p:sp>
            <p:sp>
              <p:nvSpPr>
                <p:cNvPr id="522" name="Rectangle 17"/>
                <p:cNvSpPr>
                  <a:spLocks noChangeAspect="1" noChangeArrowheads="1"/>
                </p:cNvSpPr>
                <p:nvPr/>
              </p:nvSpPr>
              <p:spPr bwMode="auto">
                <a:xfrm>
                  <a:off x="255588" y="7200129"/>
                  <a:ext cx="1201737" cy="1173204"/>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523" name="Rectangle 18"/>
                <p:cNvSpPr>
                  <a:spLocks noChangeAspect="1" noChangeArrowheads="1"/>
                </p:cNvSpPr>
                <p:nvPr/>
              </p:nvSpPr>
              <p:spPr bwMode="auto">
                <a:xfrm>
                  <a:off x="1457325" y="7200129"/>
                  <a:ext cx="1198563" cy="1173204"/>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524" name="Rectangle 19"/>
                <p:cNvSpPr>
                  <a:spLocks noChangeAspect="1" noChangeArrowheads="1"/>
                </p:cNvSpPr>
                <p:nvPr/>
              </p:nvSpPr>
              <p:spPr bwMode="auto">
                <a:xfrm>
                  <a:off x="2655888" y="7200129"/>
                  <a:ext cx="1195387" cy="1173204"/>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525" name="Rectangle 22"/>
                <p:cNvSpPr>
                  <a:spLocks noChangeAspect="1" noChangeArrowheads="1"/>
                </p:cNvSpPr>
                <p:nvPr/>
              </p:nvSpPr>
              <p:spPr bwMode="auto">
                <a:xfrm>
                  <a:off x="255588" y="8373333"/>
                  <a:ext cx="1201737" cy="1182730"/>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526" name="Rectangle 24"/>
                <p:cNvSpPr>
                  <a:spLocks noChangeAspect="1" noChangeArrowheads="1"/>
                </p:cNvSpPr>
                <p:nvPr/>
              </p:nvSpPr>
              <p:spPr bwMode="auto">
                <a:xfrm>
                  <a:off x="2655888" y="8373333"/>
                  <a:ext cx="1195387" cy="1182730"/>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527" name="Rectangle 27"/>
                <p:cNvSpPr>
                  <a:spLocks noChangeAspect="1" noChangeArrowheads="1"/>
                </p:cNvSpPr>
                <p:nvPr/>
              </p:nvSpPr>
              <p:spPr bwMode="auto">
                <a:xfrm>
                  <a:off x="255588" y="9556064"/>
                  <a:ext cx="1201737" cy="1173204"/>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528" name="Rectangle 29"/>
                <p:cNvSpPr>
                  <a:spLocks noChangeAspect="1" noChangeArrowheads="1"/>
                </p:cNvSpPr>
                <p:nvPr/>
              </p:nvSpPr>
              <p:spPr bwMode="auto">
                <a:xfrm>
                  <a:off x="2655888" y="9556064"/>
                  <a:ext cx="1195387" cy="1173204"/>
                </a:xfrm>
                <a:prstGeom prst="rect">
                  <a:avLst/>
                </a:prstGeom>
                <a:solidFill>
                  <a:schemeClr val="accent6">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37172" name="Rectangle 27"/>
                <p:cNvSpPr>
                  <a:spLocks noChangeAspect="1" noChangeArrowheads="1"/>
                </p:cNvSpPr>
                <p:nvPr/>
              </p:nvSpPr>
              <p:spPr bwMode="auto">
                <a:xfrm>
                  <a:off x="256915" y="10729862"/>
                  <a:ext cx="1202151" cy="1173881"/>
                </a:xfrm>
                <a:prstGeom prst="rect">
                  <a:avLst/>
                </a:prstGeom>
                <a:noFill/>
                <a:ln w="19050">
                  <a:solidFill>
                    <a:srgbClr val="009900"/>
                  </a:solidFill>
                  <a:miter lim="800000"/>
                  <a:headEnd/>
                  <a:tailEnd/>
                </a:ln>
              </p:spPr>
              <p:txBody>
                <a:bodyPr wrap="none" anchor="ctr"/>
                <a:lstStyle/>
                <a:p>
                  <a:endParaRPr lang="en-US" sz="1200" b="1">
                    <a:solidFill>
                      <a:srgbClr val="000000"/>
                    </a:solidFill>
                  </a:endParaRPr>
                </a:p>
              </p:txBody>
            </p:sp>
            <p:sp>
              <p:nvSpPr>
                <p:cNvPr id="37173" name="Rectangle 28"/>
                <p:cNvSpPr>
                  <a:spLocks noChangeAspect="1" noChangeArrowheads="1"/>
                </p:cNvSpPr>
                <p:nvPr/>
              </p:nvSpPr>
              <p:spPr bwMode="auto">
                <a:xfrm>
                  <a:off x="1457864" y="10729862"/>
                  <a:ext cx="1203013" cy="117388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37174" name="Rectangle 29"/>
                <p:cNvSpPr>
                  <a:spLocks noChangeAspect="1" noChangeArrowheads="1"/>
                </p:cNvSpPr>
                <p:nvPr/>
              </p:nvSpPr>
              <p:spPr bwMode="auto">
                <a:xfrm>
                  <a:off x="2660876" y="10729862"/>
                  <a:ext cx="1187267" cy="117388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cxnSp>
              <p:nvCxnSpPr>
                <p:cNvPr id="532" name="Straight Connector 531"/>
                <p:cNvCxnSpPr/>
                <p:nvPr/>
              </p:nvCxnSpPr>
              <p:spPr>
                <a:xfrm>
                  <a:off x="0" y="9559239"/>
                  <a:ext cx="4114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7176" name="Line 35"/>
                <p:cNvSpPr>
                  <a:spLocks noChangeShapeType="1"/>
                </p:cNvSpPr>
                <p:nvPr/>
              </p:nvSpPr>
              <p:spPr bwMode="auto">
                <a:xfrm>
                  <a:off x="1235907" y="8170884"/>
                  <a:ext cx="439387" cy="427512"/>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77" name="Line 36"/>
                <p:cNvSpPr>
                  <a:spLocks noChangeShapeType="1"/>
                </p:cNvSpPr>
                <p:nvPr/>
              </p:nvSpPr>
              <p:spPr bwMode="auto">
                <a:xfrm>
                  <a:off x="2346387" y="9394168"/>
                  <a:ext cx="0" cy="43132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78" name="Line 38"/>
                <p:cNvSpPr>
                  <a:spLocks noChangeShapeType="1"/>
                </p:cNvSpPr>
                <p:nvPr/>
              </p:nvSpPr>
              <p:spPr bwMode="auto">
                <a:xfrm flipH="1">
                  <a:off x="2423440" y="8122343"/>
                  <a:ext cx="454230" cy="523554"/>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79" name="Line 39"/>
                <p:cNvSpPr>
                  <a:spLocks noChangeShapeType="1"/>
                </p:cNvSpPr>
                <p:nvPr/>
              </p:nvSpPr>
              <p:spPr bwMode="auto">
                <a:xfrm>
                  <a:off x="3110198" y="9346541"/>
                  <a:ext cx="11875" cy="52251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80" name="Line 40"/>
                <p:cNvSpPr>
                  <a:spLocks noChangeShapeType="1"/>
                </p:cNvSpPr>
                <p:nvPr/>
              </p:nvSpPr>
              <p:spPr bwMode="auto">
                <a:xfrm>
                  <a:off x="2090932" y="8123382"/>
                  <a:ext cx="11875" cy="570017"/>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81" name="Line 41"/>
                <p:cNvSpPr>
                  <a:spLocks noChangeShapeType="1"/>
                </p:cNvSpPr>
                <p:nvPr/>
              </p:nvSpPr>
              <p:spPr bwMode="auto">
                <a:xfrm>
                  <a:off x="1224033" y="9299041"/>
                  <a:ext cx="510640" cy="53439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82" name="Line 39"/>
                <p:cNvSpPr>
                  <a:spLocks noChangeShapeType="1"/>
                </p:cNvSpPr>
                <p:nvPr/>
              </p:nvSpPr>
              <p:spPr bwMode="auto">
                <a:xfrm>
                  <a:off x="832148" y="8123383"/>
                  <a:ext cx="11875" cy="53439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83" name="Line 41"/>
                <p:cNvSpPr>
                  <a:spLocks noChangeShapeType="1"/>
                </p:cNvSpPr>
                <p:nvPr/>
              </p:nvSpPr>
              <p:spPr bwMode="auto">
                <a:xfrm>
                  <a:off x="1223683" y="10489017"/>
                  <a:ext cx="484095" cy="510989"/>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84" name="Line 39"/>
                <p:cNvSpPr>
                  <a:spLocks noChangeShapeType="1"/>
                </p:cNvSpPr>
                <p:nvPr/>
              </p:nvSpPr>
              <p:spPr bwMode="auto">
                <a:xfrm flipV="1">
                  <a:off x="1224700" y="11343735"/>
                  <a:ext cx="526461" cy="310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85" name="Line 39"/>
                <p:cNvSpPr>
                  <a:spLocks noChangeShapeType="1"/>
                </p:cNvSpPr>
                <p:nvPr/>
              </p:nvSpPr>
              <p:spPr bwMode="auto">
                <a:xfrm>
                  <a:off x="3606604" y="10526568"/>
                  <a:ext cx="439948" cy="414068"/>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86" name="Line 39"/>
                <p:cNvSpPr>
                  <a:spLocks noChangeShapeType="1"/>
                </p:cNvSpPr>
                <p:nvPr/>
              </p:nvSpPr>
              <p:spPr bwMode="auto">
                <a:xfrm>
                  <a:off x="3615230" y="11691133"/>
                  <a:ext cx="439948" cy="405442"/>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87" name="Line 39"/>
                <p:cNvSpPr>
                  <a:spLocks noChangeShapeType="1"/>
                </p:cNvSpPr>
                <p:nvPr/>
              </p:nvSpPr>
              <p:spPr bwMode="auto">
                <a:xfrm flipH="1">
                  <a:off x="2062476" y="11627534"/>
                  <a:ext cx="3891" cy="503547"/>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88" name="Line 39"/>
                <p:cNvSpPr>
                  <a:spLocks noChangeShapeType="1"/>
                </p:cNvSpPr>
                <p:nvPr/>
              </p:nvSpPr>
              <p:spPr bwMode="auto">
                <a:xfrm>
                  <a:off x="3266945" y="8114889"/>
                  <a:ext cx="11519" cy="60226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89" name="Line 41"/>
                <p:cNvSpPr>
                  <a:spLocks noChangeShapeType="1"/>
                </p:cNvSpPr>
                <p:nvPr/>
              </p:nvSpPr>
              <p:spPr bwMode="auto">
                <a:xfrm>
                  <a:off x="2462611" y="10520395"/>
                  <a:ext cx="495743" cy="50650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90" name="Line 36"/>
                <p:cNvSpPr>
                  <a:spLocks noChangeShapeType="1"/>
                </p:cNvSpPr>
                <p:nvPr/>
              </p:nvSpPr>
              <p:spPr bwMode="auto">
                <a:xfrm>
                  <a:off x="2096980" y="10500689"/>
                  <a:ext cx="763" cy="55310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grpSp>
          <p:sp>
            <p:nvSpPr>
              <p:cNvPr id="37150" name="Rectangle 23"/>
              <p:cNvSpPr>
                <a:spLocks noChangeArrowheads="1"/>
              </p:cNvSpPr>
              <p:nvPr/>
            </p:nvSpPr>
            <p:spPr bwMode="auto">
              <a:xfrm>
                <a:off x="547765" y="754803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7151" name="Rectangle 23"/>
              <p:cNvSpPr>
                <a:spLocks noChangeArrowheads="1"/>
              </p:cNvSpPr>
              <p:nvPr/>
            </p:nvSpPr>
            <p:spPr bwMode="auto">
              <a:xfrm>
                <a:off x="1713516" y="754803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7152" name="Rectangle 23"/>
              <p:cNvSpPr>
                <a:spLocks noChangeArrowheads="1"/>
              </p:cNvSpPr>
              <p:nvPr/>
            </p:nvSpPr>
            <p:spPr bwMode="auto">
              <a:xfrm>
                <a:off x="2910305" y="754803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7153" name="Rectangle 23"/>
              <p:cNvSpPr>
                <a:spLocks noChangeArrowheads="1"/>
              </p:cNvSpPr>
              <p:nvPr/>
            </p:nvSpPr>
            <p:spPr bwMode="auto">
              <a:xfrm>
                <a:off x="2814125" y="8718210"/>
                <a:ext cx="835485" cy="400110"/>
              </a:xfrm>
              <a:prstGeom prst="rect">
                <a:avLst/>
              </a:prstGeom>
              <a:noFill/>
              <a:ln w="9525">
                <a:noFill/>
                <a:miter lim="800000"/>
                <a:headEnd/>
                <a:tailEnd/>
              </a:ln>
            </p:spPr>
            <p:txBody>
              <a:bodyPr wrap="none">
                <a:spAutoFit/>
              </a:bodyPr>
              <a:lstStyle/>
              <a:p>
                <a:r>
                  <a:rPr lang="en-US">
                    <a:solidFill>
                      <a:prstClr val="black"/>
                    </a:solidFill>
                    <a:cs typeface="Times New Roman" pitchFamily="18" charset="0"/>
                  </a:rPr>
                  <a:t>A=1.5</a:t>
                </a:r>
              </a:p>
            </p:txBody>
          </p:sp>
          <p:sp>
            <p:nvSpPr>
              <p:cNvPr id="37154" name="Rectangle 23"/>
              <p:cNvSpPr>
                <a:spLocks noChangeArrowheads="1"/>
              </p:cNvSpPr>
              <p:nvPr/>
            </p:nvSpPr>
            <p:spPr bwMode="auto">
              <a:xfrm>
                <a:off x="1713516" y="8718210"/>
                <a:ext cx="643125" cy="400110"/>
              </a:xfrm>
              <a:prstGeom prst="rect">
                <a:avLst/>
              </a:prstGeom>
              <a:noFill/>
              <a:ln w="9525">
                <a:noFill/>
                <a:miter lim="800000"/>
                <a:headEnd/>
                <a:tailEnd/>
              </a:ln>
            </p:spPr>
            <p:txBody>
              <a:bodyPr wrap="none">
                <a:spAutoFit/>
              </a:bodyPr>
              <a:lstStyle/>
              <a:p>
                <a:r>
                  <a:rPr lang="en-US">
                    <a:solidFill>
                      <a:prstClr val="black"/>
                    </a:solidFill>
                    <a:cs typeface="Times New Roman" pitchFamily="18" charset="0"/>
                  </a:rPr>
                  <a:t>A=3</a:t>
                </a:r>
              </a:p>
            </p:txBody>
          </p:sp>
          <p:sp>
            <p:nvSpPr>
              <p:cNvPr id="37155" name="Rectangle 23"/>
              <p:cNvSpPr>
                <a:spLocks noChangeArrowheads="1"/>
              </p:cNvSpPr>
              <p:nvPr/>
            </p:nvSpPr>
            <p:spPr bwMode="auto">
              <a:xfrm>
                <a:off x="451586" y="8718210"/>
                <a:ext cx="835485" cy="400110"/>
              </a:xfrm>
              <a:prstGeom prst="rect">
                <a:avLst/>
              </a:prstGeom>
              <a:noFill/>
              <a:ln w="9525">
                <a:noFill/>
                <a:miter lim="800000"/>
                <a:headEnd/>
                <a:tailEnd/>
              </a:ln>
            </p:spPr>
            <p:txBody>
              <a:bodyPr wrap="none">
                <a:spAutoFit/>
              </a:bodyPr>
              <a:lstStyle/>
              <a:p>
                <a:r>
                  <a:rPr lang="en-US">
                    <a:solidFill>
                      <a:prstClr val="black"/>
                    </a:solidFill>
                    <a:cs typeface="Times New Roman" pitchFamily="18" charset="0"/>
                  </a:rPr>
                  <a:t>A=1.5</a:t>
                </a:r>
              </a:p>
            </p:txBody>
          </p:sp>
          <p:sp>
            <p:nvSpPr>
              <p:cNvPr id="37156" name="Rectangle 23"/>
              <p:cNvSpPr>
                <a:spLocks noChangeArrowheads="1"/>
              </p:cNvSpPr>
              <p:nvPr/>
            </p:nvSpPr>
            <p:spPr bwMode="auto">
              <a:xfrm>
                <a:off x="547765" y="994630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7157" name="Rectangle 23"/>
              <p:cNvSpPr>
                <a:spLocks noChangeArrowheads="1"/>
              </p:cNvSpPr>
              <p:nvPr/>
            </p:nvSpPr>
            <p:spPr bwMode="auto">
              <a:xfrm>
                <a:off x="1713516" y="9946309"/>
                <a:ext cx="643125" cy="400110"/>
              </a:xfrm>
              <a:prstGeom prst="rect">
                <a:avLst/>
              </a:prstGeom>
              <a:noFill/>
              <a:ln w="9525">
                <a:noFill/>
                <a:miter lim="800000"/>
                <a:headEnd/>
                <a:tailEnd/>
              </a:ln>
            </p:spPr>
            <p:txBody>
              <a:bodyPr wrap="none">
                <a:spAutoFit/>
              </a:bodyPr>
              <a:lstStyle/>
              <a:p>
                <a:r>
                  <a:rPr lang="en-US">
                    <a:solidFill>
                      <a:srgbClr val="FF0000"/>
                    </a:solidFill>
                    <a:cs typeface="Times New Roman" pitchFamily="18" charset="0"/>
                  </a:rPr>
                  <a:t>D=0</a:t>
                </a:r>
              </a:p>
            </p:txBody>
          </p:sp>
          <p:sp>
            <p:nvSpPr>
              <p:cNvPr id="37158" name="Rectangle 23"/>
              <p:cNvSpPr>
                <a:spLocks noChangeArrowheads="1"/>
              </p:cNvSpPr>
              <p:nvPr/>
            </p:nvSpPr>
            <p:spPr bwMode="auto">
              <a:xfrm>
                <a:off x="2910305" y="9946309"/>
                <a:ext cx="643125" cy="400110"/>
              </a:xfrm>
              <a:prstGeom prst="rect">
                <a:avLst/>
              </a:prstGeom>
              <a:noFill/>
              <a:ln w="9525">
                <a:noFill/>
                <a:miter lim="800000"/>
                <a:headEnd/>
                <a:tailEnd/>
              </a:ln>
            </p:spPr>
            <p:txBody>
              <a:bodyPr wrap="none">
                <a:spAutoFit/>
              </a:bodyPr>
              <a:lstStyle/>
              <a:p>
                <a:r>
                  <a:rPr lang="en-US">
                    <a:solidFill>
                      <a:srgbClr val="FF0000"/>
                    </a:solidFill>
                    <a:cs typeface="Times New Roman" pitchFamily="18" charset="0"/>
                  </a:rPr>
                  <a:t>D=0</a:t>
                </a:r>
              </a:p>
            </p:txBody>
          </p:sp>
          <p:sp>
            <p:nvSpPr>
              <p:cNvPr id="37159" name="Rectangle 23"/>
              <p:cNvSpPr>
                <a:spLocks noChangeArrowheads="1"/>
              </p:cNvSpPr>
              <p:nvPr/>
            </p:nvSpPr>
            <p:spPr bwMode="auto">
              <a:xfrm>
                <a:off x="547765" y="11116621"/>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7160" name="Rectangle 23"/>
              <p:cNvSpPr>
                <a:spLocks noChangeArrowheads="1"/>
              </p:cNvSpPr>
              <p:nvPr/>
            </p:nvSpPr>
            <p:spPr bwMode="auto">
              <a:xfrm>
                <a:off x="1713516" y="11116621"/>
                <a:ext cx="643125" cy="400110"/>
              </a:xfrm>
              <a:prstGeom prst="rect">
                <a:avLst/>
              </a:prstGeom>
              <a:noFill/>
              <a:ln w="9525">
                <a:noFill/>
                <a:miter lim="800000"/>
                <a:headEnd/>
                <a:tailEnd/>
              </a:ln>
            </p:spPr>
            <p:txBody>
              <a:bodyPr wrap="none">
                <a:spAutoFit/>
              </a:bodyPr>
              <a:lstStyle/>
              <a:p>
                <a:r>
                  <a:rPr lang="en-US">
                    <a:solidFill>
                      <a:prstClr val="black"/>
                    </a:solidFill>
                    <a:cs typeface="Times New Roman" pitchFamily="18" charset="0"/>
                  </a:rPr>
                  <a:t>D=1</a:t>
                </a:r>
              </a:p>
            </p:txBody>
          </p:sp>
          <p:sp>
            <p:nvSpPr>
              <p:cNvPr id="37161" name="Rectangle 23"/>
              <p:cNvSpPr>
                <a:spLocks noChangeArrowheads="1"/>
              </p:cNvSpPr>
              <p:nvPr/>
            </p:nvSpPr>
            <p:spPr bwMode="auto">
              <a:xfrm>
                <a:off x="2910305" y="11116621"/>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D=1</a:t>
                </a:r>
              </a:p>
            </p:txBody>
          </p:sp>
        </p:grpSp>
        <p:sp>
          <p:nvSpPr>
            <p:cNvPr id="37148" name="TextBox 683"/>
            <p:cNvSpPr txBox="1">
              <a:spLocks noChangeArrowheads="1"/>
            </p:cNvSpPr>
            <p:nvPr/>
          </p:nvSpPr>
          <p:spPr bwMode="auto">
            <a:xfrm>
              <a:off x="5114740" y="821122"/>
              <a:ext cx="3847381" cy="369332"/>
            </a:xfrm>
            <a:prstGeom prst="rect">
              <a:avLst/>
            </a:prstGeom>
            <a:noFill/>
            <a:ln w="9525">
              <a:noFill/>
              <a:miter lim="800000"/>
              <a:headEnd/>
              <a:tailEnd/>
            </a:ln>
          </p:spPr>
          <p:txBody>
            <a:bodyPr>
              <a:spAutoFit/>
            </a:bodyPr>
            <a:lstStyle/>
            <a:p>
              <a:r>
                <a:rPr lang="en-US" sz="1800">
                  <a:solidFill>
                    <a:srgbClr val="FF0000"/>
                  </a:solidFill>
                </a:rPr>
                <a:t>resulting in new D=0 cells on queue</a:t>
              </a:r>
            </a:p>
          </p:txBody>
        </p:sp>
      </p:grpSp>
      <p:grpSp>
        <p:nvGrpSpPr>
          <p:cNvPr id="14" name="Group 591"/>
          <p:cNvGrpSpPr>
            <a:grpSpLocks/>
          </p:cNvGrpSpPr>
          <p:nvPr/>
        </p:nvGrpSpPr>
        <p:grpSpPr bwMode="auto">
          <a:xfrm>
            <a:off x="4562475" y="941388"/>
            <a:ext cx="4114800" cy="5295900"/>
            <a:chOff x="5149971" y="8120327"/>
            <a:chExt cx="4114800" cy="5296089"/>
          </a:xfrm>
        </p:grpSpPr>
        <p:grpSp>
          <p:nvGrpSpPr>
            <p:cNvPr id="15" name="Group 405"/>
            <p:cNvGrpSpPr>
              <a:grpSpLocks/>
            </p:cNvGrpSpPr>
            <p:nvPr/>
          </p:nvGrpSpPr>
          <p:grpSpPr bwMode="auto">
            <a:xfrm>
              <a:off x="5149971" y="8485882"/>
              <a:ext cx="4114800" cy="4930534"/>
              <a:chOff x="0" y="7200547"/>
              <a:chExt cx="4114800" cy="4930534"/>
            </a:xfrm>
          </p:grpSpPr>
          <p:grpSp>
            <p:nvGrpSpPr>
              <p:cNvPr id="16" name="Group 317"/>
              <p:cNvGrpSpPr>
                <a:grpSpLocks/>
              </p:cNvGrpSpPr>
              <p:nvPr/>
            </p:nvGrpSpPr>
            <p:grpSpPr bwMode="auto">
              <a:xfrm>
                <a:off x="0" y="7200547"/>
                <a:ext cx="4114800" cy="4930534"/>
                <a:chOff x="0" y="7200547"/>
                <a:chExt cx="4114800" cy="4930534"/>
              </a:xfrm>
            </p:grpSpPr>
            <p:sp>
              <p:nvSpPr>
                <p:cNvPr id="562" name="Rectangle 24"/>
                <p:cNvSpPr>
                  <a:spLocks noChangeAspect="1" noChangeArrowheads="1"/>
                </p:cNvSpPr>
                <p:nvPr/>
              </p:nvSpPr>
              <p:spPr bwMode="auto">
                <a:xfrm>
                  <a:off x="1462088" y="9551301"/>
                  <a:ext cx="1195387" cy="1181142"/>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563" name="Rectangle 24"/>
                <p:cNvSpPr>
                  <a:spLocks noChangeAspect="1" noChangeArrowheads="1"/>
                </p:cNvSpPr>
                <p:nvPr/>
              </p:nvSpPr>
              <p:spPr bwMode="auto">
                <a:xfrm>
                  <a:off x="1458913" y="8378097"/>
                  <a:ext cx="1193800" cy="1181142"/>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564" name="Rectangle 23"/>
                <p:cNvSpPr>
                  <a:spLocks noChangeArrowheads="1"/>
                </p:cNvSpPr>
                <p:nvPr/>
              </p:nvSpPr>
              <p:spPr bwMode="auto">
                <a:xfrm>
                  <a:off x="261938" y="10727681"/>
                  <a:ext cx="1200150" cy="1173204"/>
                </a:xfrm>
                <a:prstGeom prst="rect">
                  <a:avLst/>
                </a:prstGeom>
                <a:solidFill>
                  <a:schemeClr val="accent1">
                    <a:lumMod val="20000"/>
                    <a:lumOff val="80000"/>
                  </a:schemeClr>
                </a:solidFill>
                <a:ln w="9525" algn="ctr">
                  <a:solidFill>
                    <a:schemeClr val="bg2"/>
                  </a:solidFill>
                  <a:round/>
                  <a:headEnd/>
                  <a:tailEnd/>
                </a:ln>
              </p:spPr>
              <p:txBody>
                <a:bodyPr wrap="none" anchor="ctr"/>
                <a:lstStyle/>
                <a:p>
                  <a:pPr>
                    <a:defRPr/>
                  </a:pPr>
                  <a:endParaRPr lang="en-US">
                    <a:solidFill>
                      <a:srgbClr val="EEECE1"/>
                    </a:solidFill>
                  </a:endParaRPr>
                </a:p>
              </p:txBody>
            </p:sp>
            <p:sp>
              <p:nvSpPr>
                <p:cNvPr id="565" name="Rectangle 17"/>
                <p:cNvSpPr>
                  <a:spLocks noChangeAspect="1" noChangeArrowheads="1"/>
                </p:cNvSpPr>
                <p:nvPr/>
              </p:nvSpPr>
              <p:spPr bwMode="auto">
                <a:xfrm>
                  <a:off x="255588" y="7200130"/>
                  <a:ext cx="1201737" cy="1173204"/>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566" name="Rectangle 18"/>
                <p:cNvSpPr>
                  <a:spLocks noChangeAspect="1" noChangeArrowheads="1"/>
                </p:cNvSpPr>
                <p:nvPr/>
              </p:nvSpPr>
              <p:spPr bwMode="auto">
                <a:xfrm>
                  <a:off x="1457325" y="7200130"/>
                  <a:ext cx="1198563" cy="1173204"/>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567" name="Rectangle 19"/>
                <p:cNvSpPr>
                  <a:spLocks noChangeAspect="1" noChangeArrowheads="1"/>
                </p:cNvSpPr>
                <p:nvPr/>
              </p:nvSpPr>
              <p:spPr bwMode="auto">
                <a:xfrm>
                  <a:off x="2655888" y="7200130"/>
                  <a:ext cx="1195387" cy="1173204"/>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568" name="Rectangle 22"/>
                <p:cNvSpPr>
                  <a:spLocks noChangeAspect="1" noChangeArrowheads="1"/>
                </p:cNvSpPr>
                <p:nvPr/>
              </p:nvSpPr>
              <p:spPr bwMode="auto">
                <a:xfrm>
                  <a:off x="255588" y="8373334"/>
                  <a:ext cx="1201737" cy="1182730"/>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569" name="Rectangle 24"/>
                <p:cNvSpPr>
                  <a:spLocks noChangeAspect="1" noChangeArrowheads="1"/>
                </p:cNvSpPr>
                <p:nvPr/>
              </p:nvSpPr>
              <p:spPr bwMode="auto">
                <a:xfrm>
                  <a:off x="2655888" y="8373334"/>
                  <a:ext cx="1195387" cy="1182730"/>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570" name="Rectangle 27"/>
                <p:cNvSpPr>
                  <a:spLocks noChangeAspect="1" noChangeArrowheads="1"/>
                </p:cNvSpPr>
                <p:nvPr/>
              </p:nvSpPr>
              <p:spPr bwMode="auto">
                <a:xfrm>
                  <a:off x="255588" y="9556064"/>
                  <a:ext cx="1201737" cy="1173204"/>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571" name="Rectangle 29"/>
                <p:cNvSpPr>
                  <a:spLocks noChangeAspect="1" noChangeArrowheads="1"/>
                </p:cNvSpPr>
                <p:nvPr/>
              </p:nvSpPr>
              <p:spPr bwMode="auto">
                <a:xfrm>
                  <a:off x="2655888" y="9556064"/>
                  <a:ext cx="1195387" cy="1173204"/>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37128" name="Rectangle 27"/>
                <p:cNvSpPr>
                  <a:spLocks noChangeAspect="1" noChangeArrowheads="1"/>
                </p:cNvSpPr>
                <p:nvPr/>
              </p:nvSpPr>
              <p:spPr bwMode="auto">
                <a:xfrm>
                  <a:off x="256915" y="10729862"/>
                  <a:ext cx="1202151" cy="1173881"/>
                </a:xfrm>
                <a:prstGeom prst="rect">
                  <a:avLst/>
                </a:prstGeom>
                <a:noFill/>
                <a:ln w="19050">
                  <a:solidFill>
                    <a:srgbClr val="009900"/>
                  </a:solidFill>
                  <a:miter lim="800000"/>
                  <a:headEnd/>
                  <a:tailEnd/>
                </a:ln>
              </p:spPr>
              <p:txBody>
                <a:bodyPr wrap="none" anchor="ctr"/>
                <a:lstStyle/>
                <a:p>
                  <a:endParaRPr lang="en-US" sz="1200" b="1">
                    <a:solidFill>
                      <a:srgbClr val="000000"/>
                    </a:solidFill>
                  </a:endParaRPr>
                </a:p>
              </p:txBody>
            </p:sp>
            <p:sp>
              <p:nvSpPr>
                <p:cNvPr id="573" name="Rectangle 28"/>
                <p:cNvSpPr>
                  <a:spLocks noChangeAspect="1" noChangeArrowheads="1"/>
                </p:cNvSpPr>
                <p:nvPr/>
              </p:nvSpPr>
              <p:spPr bwMode="auto">
                <a:xfrm>
                  <a:off x="1457325" y="10729268"/>
                  <a:ext cx="1203325" cy="1174792"/>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574" name="Rectangle 29"/>
                <p:cNvSpPr>
                  <a:spLocks noChangeAspect="1" noChangeArrowheads="1"/>
                </p:cNvSpPr>
                <p:nvPr/>
              </p:nvSpPr>
              <p:spPr bwMode="auto">
                <a:xfrm>
                  <a:off x="2660650" y="10729268"/>
                  <a:ext cx="1187450" cy="1174792"/>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cxnSp>
              <p:nvCxnSpPr>
                <p:cNvPr id="575" name="Straight Connector 574"/>
                <p:cNvCxnSpPr/>
                <p:nvPr/>
              </p:nvCxnSpPr>
              <p:spPr>
                <a:xfrm>
                  <a:off x="0" y="9559239"/>
                  <a:ext cx="4114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7132" name="Line 35"/>
                <p:cNvSpPr>
                  <a:spLocks noChangeShapeType="1"/>
                </p:cNvSpPr>
                <p:nvPr/>
              </p:nvSpPr>
              <p:spPr bwMode="auto">
                <a:xfrm>
                  <a:off x="1235907" y="8170884"/>
                  <a:ext cx="439387" cy="427512"/>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33" name="Line 36"/>
                <p:cNvSpPr>
                  <a:spLocks noChangeShapeType="1"/>
                </p:cNvSpPr>
                <p:nvPr/>
              </p:nvSpPr>
              <p:spPr bwMode="auto">
                <a:xfrm>
                  <a:off x="2346387" y="9394168"/>
                  <a:ext cx="0" cy="43132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34" name="Line 38"/>
                <p:cNvSpPr>
                  <a:spLocks noChangeShapeType="1"/>
                </p:cNvSpPr>
                <p:nvPr/>
              </p:nvSpPr>
              <p:spPr bwMode="auto">
                <a:xfrm flipH="1">
                  <a:off x="2423440" y="8122343"/>
                  <a:ext cx="454230" cy="523554"/>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35" name="Line 39"/>
                <p:cNvSpPr>
                  <a:spLocks noChangeShapeType="1"/>
                </p:cNvSpPr>
                <p:nvPr/>
              </p:nvSpPr>
              <p:spPr bwMode="auto">
                <a:xfrm>
                  <a:off x="3110198" y="9346541"/>
                  <a:ext cx="11875" cy="52251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36" name="Line 40"/>
                <p:cNvSpPr>
                  <a:spLocks noChangeShapeType="1"/>
                </p:cNvSpPr>
                <p:nvPr/>
              </p:nvSpPr>
              <p:spPr bwMode="auto">
                <a:xfrm>
                  <a:off x="2090932" y="8123382"/>
                  <a:ext cx="11875" cy="570017"/>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37" name="Line 41"/>
                <p:cNvSpPr>
                  <a:spLocks noChangeShapeType="1"/>
                </p:cNvSpPr>
                <p:nvPr/>
              </p:nvSpPr>
              <p:spPr bwMode="auto">
                <a:xfrm>
                  <a:off x="1224033" y="9299041"/>
                  <a:ext cx="510640" cy="53439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38" name="Line 39"/>
                <p:cNvSpPr>
                  <a:spLocks noChangeShapeType="1"/>
                </p:cNvSpPr>
                <p:nvPr/>
              </p:nvSpPr>
              <p:spPr bwMode="auto">
                <a:xfrm>
                  <a:off x="832148" y="8123383"/>
                  <a:ext cx="11875" cy="53439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39" name="Line 41"/>
                <p:cNvSpPr>
                  <a:spLocks noChangeShapeType="1"/>
                </p:cNvSpPr>
                <p:nvPr/>
              </p:nvSpPr>
              <p:spPr bwMode="auto">
                <a:xfrm>
                  <a:off x="1223683" y="10489017"/>
                  <a:ext cx="484095" cy="510989"/>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40" name="Line 39"/>
                <p:cNvSpPr>
                  <a:spLocks noChangeShapeType="1"/>
                </p:cNvSpPr>
                <p:nvPr/>
              </p:nvSpPr>
              <p:spPr bwMode="auto">
                <a:xfrm flipV="1">
                  <a:off x="1224700" y="11343735"/>
                  <a:ext cx="526461" cy="310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41" name="Line 39"/>
                <p:cNvSpPr>
                  <a:spLocks noChangeShapeType="1"/>
                </p:cNvSpPr>
                <p:nvPr/>
              </p:nvSpPr>
              <p:spPr bwMode="auto">
                <a:xfrm>
                  <a:off x="3606604" y="10526568"/>
                  <a:ext cx="439948" cy="414068"/>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42" name="Line 39"/>
                <p:cNvSpPr>
                  <a:spLocks noChangeShapeType="1"/>
                </p:cNvSpPr>
                <p:nvPr/>
              </p:nvSpPr>
              <p:spPr bwMode="auto">
                <a:xfrm>
                  <a:off x="3615230" y="11691133"/>
                  <a:ext cx="439948" cy="405442"/>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43" name="Line 39"/>
                <p:cNvSpPr>
                  <a:spLocks noChangeShapeType="1"/>
                </p:cNvSpPr>
                <p:nvPr/>
              </p:nvSpPr>
              <p:spPr bwMode="auto">
                <a:xfrm flipH="1">
                  <a:off x="2062476" y="11627534"/>
                  <a:ext cx="3891" cy="503547"/>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44" name="Line 39"/>
                <p:cNvSpPr>
                  <a:spLocks noChangeShapeType="1"/>
                </p:cNvSpPr>
                <p:nvPr/>
              </p:nvSpPr>
              <p:spPr bwMode="auto">
                <a:xfrm>
                  <a:off x="3266945" y="8114889"/>
                  <a:ext cx="11519" cy="60226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45" name="Line 41"/>
                <p:cNvSpPr>
                  <a:spLocks noChangeShapeType="1"/>
                </p:cNvSpPr>
                <p:nvPr/>
              </p:nvSpPr>
              <p:spPr bwMode="auto">
                <a:xfrm>
                  <a:off x="2462611" y="10520395"/>
                  <a:ext cx="495743" cy="50650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46" name="Line 36"/>
                <p:cNvSpPr>
                  <a:spLocks noChangeShapeType="1"/>
                </p:cNvSpPr>
                <p:nvPr/>
              </p:nvSpPr>
              <p:spPr bwMode="auto">
                <a:xfrm>
                  <a:off x="2096980" y="10500689"/>
                  <a:ext cx="763" cy="55310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grpSp>
          <p:sp>
            <p:nvSpPr>
              <p:cNvPr id="37106" name="Rectangle 23"/>
              <p:cNvSpPr>
                <a:spLocks noChangeArrowheads="1"/>
              </p:cNvSpPr>
              <p:nvPr/>
            </p:nvSpPr>
            <p:spPr bwMode="auto">
              <a:xfrm>
                <a:off x="547765" y="754803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7107" name="Rectangle 23"/>
              <p:cNvSpPr>
                <a:spLocks noChangeArrowheads="1"/>
              </p:cNvSpPr>
              <p:nvPr/>
            </p:nvSpPr>
            <p:spPr bwMode="auto">
              <a:xfrm>
                <a:off x="1713516" y="754803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7108" name="Rectangle 23"/>
              <p:cNvSpPr>
                <a:spLocks noChangeArrowheads="1"/>
              </p:cNvSpPr>
              <p:nvPr/>
            </p:nvSpPr>
            <p:spPr bwMode="auto">
              <a:xfrm>
                <a:off x="2910305" y="754803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7109" name="Rectangle 23"/>
              <p:cNvSpPr>
                <a:spLocks noChangeArrowheads="1"/>
              </p:cNvSpPr>
              <p:nvPr/>
            </p:nvSpPr>
            <p:spPr bwMode="auto">
              <a:xfrm>
                <a:off x="2814125" y="8718210"/>
                <a:ext cx="835485" cy="400110"/>
              </a:xfrm>
              <a:prstGeom prst="rect">
                <a:avLst/>
              </a:prstGeom>
              <a:noFill/>
              <a:ln w="9525">
                <a:noFill/>
                <a:miter lim="800000"/>
                <a:headEnd/>
                <a:tailEnd/>
              </a:ln>
            </p:spPr>
            <p:txBody>
              <a:bodyPr wrap="none">
                <a:spAutoFit/>
              </a:bodyPr>
              <a:lstStyle/>
              <a:p>
                <a:r>
                  <a:rPr lang="en-US">
                    <a:solidFill>
                      <a:prstClr val="black"/>
                    </a:solidFill>
                    <a:cs typeface="Times New Roman" pitchFamily="18" charset="0"/>
                  </a:rPr>
                  <a:t>A=1.5</a:t>
                </a:r>
              </a:p>
            </p:txBody>
          </p:sp>
          <p:sp>
            <p:nvSpPr>
              <p:cNvPr id="37110" name="Rectangle 23"/>
              <p:cNvSpPr>
                <a:spLocks noChangeArrowheads="1"/>
              </p:cNvSpPr>
              <p:nvPr/>
            </p:nvSpPr>
            <p:spPr bwMode="auto">
              <a:xfrm>
                <a:off x="1713516" y="8718210"/>
                <a:ext cx="643125" cy="400110"/>
              </a:xfrm>
              <a:prstGeom prst="rect">
                <a:avLst/>
              </a:prstGeom>
              <a:noFill/>
              <a:ln w="9525">
                <a:noFill/>
                <a:miter lim="800000"/>
                <a:headEnd/>
                <a:tailEnd/>
              </a:ln>
            </p:spPr>
            <p:txBody>
              <a:bodyPr wrap="none">
                <a:spAutoFit/>
              </a:bodyPr>
              <a:lstStyle/>
              <a:p>
                <a:r>
                  <a:rPr lang="en-US">
                    <a:solidFill>
                      <a:prstClr val="black"/>
                    </a:solidFill>
                    <a:cs typeface="Times New Roman" pitchFamily="18" charset="0"/>
                  </a:rPr>
                  <a:t>A=3</a:t>
                </a:r>
              </a:p>
            </p:txBody>
          </p:sp>
          <p:sp>
            <p:nvSpPr>
              <p:cNvPr id="37111" name="Rectangle 23"/>
              <p:cNvSpPr>
                <a:spLocks noChangeArrowheads="1"/>
              </p:cNvSpPr>
              <p:nvPr/>
            </p:nvSpPr>
            <p:spPr bwMode="auto">
              <a:xfrm>
                <a:off x="451586" y="8718210"/>
                <a:ext cx="835485" cy="400110"/>
              </a:xfrm>
              <a:prstGeom prst="rect">
                <a:avLst/>
              </a:prstGeom>
              <a:noFill/>
              <a:ln w="9525">
                <a:noFill/>
                <a:miter lim="800000"/>
                <a:headEnd/>
                <a:tailEnd/>
              </a:ln>
            </p:spPr>
            <p:txBody>
              <a:bodyPr wrap="none">
                <a:spAutoFit/>
              </a:bodyPr>
              <a:lstStyle/>
              <a:p>
                <a:r>
                  <a:rPr lang="en-US">
                    <a:solidFill>
                      <a:prstClr val="black"/>
                    </a:solidFill>
                    <a:cs typeface="Times New Roman" pitchFamily="18" charset="0"/>
                  </a:rPr>
                  <a:t>A=1.5</a:t>
                </a:r>
              </a:p>
            </p:txBody>
          </p:sp>
          <p:sp>
            <p:nvSpPr>
              <p:cNvPr id="37112" name="Rectangle 23"/>
              <p:cNvSpPr>
                <a:spLocks noChangeArrowheads="1"/>
              </p:cNvSpPr>
              <p:nvPr/>
            </p:nvSpPr>
            <p:spPr bwMode="auto">
              <a:xfrm>
                <a:off x="547765" y="994630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7113" name="Rectangle 23"/>
              <p:cNvSpPr>
                <a:spLocks noChangeArrowheads="1"/>
              </p:cNvSpPr>
              <p:nvPr/>
            </p:nvSpPr>
            <p:spPr bwMode="auto">
              <a:xfrm>
                <a:off x="1617336" y="9946309"/>
                <a:ext cx="835485" cy="400110"/>
              </a:xfrm>
              <a:prstGeom prst="rect">
                <a:avLst/>
              </a:prstGeom>
              <a:noFill/>
              <a:ln w="9525">
                <a:noFill/>
                <a:miter lim="800000"/>
                <a:headEnd/>
                <a:tailEnd/>
              </a:ln>
            </p:spPr>
            <p:txBody>
              <a:bodyPr wrap="none">
                <a:spAutoFit/>
              </a:bodyPr>
              <a:lstStyle/>
              <a:p>
                <a:r>
                  <a:rPr lang="en-US">
                    <a:solidFill>
                      <a:srgbClr val="FF0000"/>
                    </a:solidFill>
                    <a:cs typeface="Times New Roman" pitchFamily="18" charset="0"/>
                  </a:rPr>
                  <a:t>A=5.5</a:t>
                </a:r>
              </a:p>
            </p:txBody>
          </p:sp>
          <p:sp>
            <p:nvSpPr>
              <p:cNvPr id="37114" name="Rectangle 23"/>
              <p:cNvSpPr>
                <a:spLocks noChangeArrowheads="1"/>
              </p:cNvSpPr>
              <p:nvPr/>
            </p:nvSpPr>
            <p:spPr bwMode="auto">
              <a:xfrm>
                <a:off x="2814125" y="9946309"/>
                <a:ext cx="835485" cy="400110"/>
              </a:xfrm>
              <a:prstGeom prst="rect">
                <a:avLst/>
              </a:prstGeom>
              <a:noFill/>
              <a:ln w="9525">
                <a:noFill/>
                <a:miter lim="800000"/>
                <a:headEnd/>
                <a:tailEnd/>
              </a:ln>
            </p:spPr>
            <p:txBody>
              <a:bodyPr wrap="none">
                <a:spAutoFit/>
              </a:bodyPr>
              <a:lstStyle/>
              <a:p>
                <a:r>
                  <a:rPr lang="en-US">
                    <a:solidFill>
                      <a:srgbClr val="FF0000"/>
                    </a:solidFill>
                    <a:cs typeface="Times New Roman" pitchFamily="18" charset="0"/>
                  </a:rPr>
                  <a:t>A=2.5</a:t>
                </a:r>
              </a:p>
            </p:txBody>
          </p:sp>
          <p:sp>
            <p:nvSpPr>
              <p:cNvPr id="37115" name="Rectangle 23"/>
              <p:cNvSpPr>
                <a:spLocks noChangeArrowheads="1"/>
              </p:cNvSpPr>
              <p:nvPr/>
            </p:nvSpPr>
            <p:spPr bwMode="auto">
              <a:xfrm>
                <a:off x="547765" y="11116621"/>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7116" name="Rectangle 23"/>
              <p:cNvSpPr>
                <a:spLocks noChangeArrowheads="1"/>
              </p:cNvSpPr>
              <p:nvPr/>
            </p:nvSpPr>
            <p:spPr bwMode="auto">
              <a:xfrm>
                <a:off x="1713516" y="11116621"/>
                <a:ext cx="643125" cy="400110"/>
              </a:xfrm>
              <a:prstGeom prst="rect">
                <a:avLst/>
              </a:prstGeom>
              <a:noFill/>
              <a:ln w="9525">
                <a:noFill/>
                <a:miter lim="800000"/>
                <a:headEnd/>
                <a:tailEnd/>
              </a:ln>
            </p:spPr>
            <p:txBody>
              <a:bodyPr wrap="none">
                <a:spAutoFit/>
              </a:bodyPr>
              <a:lstStyle/>
              <a:p>
                <a:r>
                  <a:rPr lang="en-US">
                    <a:solidFill>
                      <a:srgbClr val="FF0000"/>
                    </a:solidFill>
                    <a:cs typeface="Times New Roman" pitchFamily="18" charset="0"/>
                  </a:rPr>
                  <a:t>A=6</a:t>
                </a:r>
              </a:p>
            </p:txBody>
          </p:sp>
          <p:sp>
            <p:nvSpPr>
              <p:cNvPr id="37117" name="Rectangle 23"/>
              <p:cNvSpPr>
                <a:spLocks noChangeArrowheads="1"/>
              </p:cNvSpPr>
              <p:nvPr/>
            </p:nvSpPr>
            <p:spPr bwMode="auto">
              <a:xfrm>
                <a:off x="2814125" y="11116621"/>
                <a:ext cx="835485" cy="400110"/>
              </a:xfrm>
              <a:prstGeom prst="rect">
                <a:avLst/>
              </a:prstGeom>
              <a:noFill/>
              <a:ln w="9525">
                <a:noFill/>
                <a:miter lim="800000"/>
                <a:headEnd/>
                <a:tailEnd/>
              </a:ln>
            </p:spPr>
            <p:txBody>
              <a:bodyPr wrap="none">
                <a:spAutoFit/>
              </a:bodyPr>
              <a:lstStyle/>
              <a:p>
                <a:r>
                  <a:rPr lang="en-US">
                    <a:solidFill>
                      <a:srgbClr val="FF0000"/>
                    </a:solidFill>
                    <a:cs typeface="Times New Roman" pitchFamily="18" charset="0"/>
                  </a:rPr>
                  <a:t>A=3.5</a:t>
                </a:r>
              </a:p>
            </p:txBody>
          </p:sp>
        </p:grpSp>
        <p:sp>
          <p:nvSpPr>
            <p:cNvPr id="37104" name="TextBox 590"/>
            <p:cNvSpPr txBox="1">
              <a:spLocks noChangeArrowheads="1"/>
            </p:cNvSpPr>
            <p:nvPr/>
          </p:nvSpPr>
          <p:spPr bwMode="auto">
            <a:xfrm>
              <a:off x="5273611" y="8120327"/>
              <a:ext cx="3847381" cy="369332"/>
            </a:xfrm>
            <a:prstGeom prst="rect">
              <a:avLst/>
            </a:prstGeom>
            <a:noFill/>
            <a:ln w="9525">
              <a:noFill/>
              <a:miter lim="800000"/>
              <a:headEnd/>
              <a:tailEnd/>
            </a:ln>
          </p:spPr>
          <p:txBody>
            <a:bodyPr>
              <a:spAutoFit/>
            </a:bodyPr>
            <a:lstStyle/>
            <a:p>
              <a:r>
                <a:rPr lang="en-US" sz="1800">
                  <a:solidFill>
                    <a:srgbClr val="FF0000"/>
                  </a:solidFill>
                </a:rPr>
                <a:t>and so on until completion</a:t>
              </a:r>
            </a:p>
          </p:txBody>
        </p:sp>
      </p:grpSp>
      <p:grpSp>
        <p:nvGrpSpPr>
          <p:cNvPr id="17" name="Group 592"/>
          <p:cNvGrpSpPr>
            <a:grpSpLocks/>
          </p:cNvGrpSpPr>
          <p:nvPr/>
        </p:nvGrpSpPr>
        <p:grpSpPr bwMode="auto">
          <a:xfrm>
            <a:off x="4562475" y="1306513"/>
            <a:ext cx="4114800" cy="4930775"/>
            <a:chOff x="0" y="7200547"/>
            <a:chExt cx="4114800" cy="4930534"/>
          </a:xfrm>
        </p:grpSpPr>
        <p:grpSp>
          <p:nvGrpSpPr>
            <p:cNvPr id="18" name="Group 317"/>
            <p:cNvGrpSpPr>
              <a:grpSpLocks/>
            </p:cNvGrpSpPr>
            <p:nvPr/>
          </p:nvGrpSpPr>
          <p:grpSpPr bwMode="auto">
            <a:xfrm>
              <a:off x="0" y="7200547"/>
              <a:ext cx="4114800" cy="4930534"/>
              <a:chOff x="0" y="7200547"/>
              <a:chExt cx="4114800" cy="4930534"/>
            </a:xfrm>
          </p:grpSpPr>
          <p:sp>
            <p:nvSpPr>
              <p:cNvPr id="37074" name="Rectangle 24"/>
              <p:cNvSpPr>
                <a:spLocks noChangeAspect="1" noChangeArrowheads="1"/>
              </p:cNvSpPr>
              <p:nvPr/>
            </p:nvSpPr>
            <p:spPr bwMode="auto">
              <a:xfrm>
                <a:off x="1461941" y="9551134"/>
                <a:ext cx="1194974" cy="118106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608" name="Rectangle 24"/>
              <p:cNvSpPr>
                <a:spLocks noChangeAspect="1" noChangeArrowheads="1"/>
              </p:cNvSpPr>
              <p:nvPr/>
            </p:nvSpPr>
            <p:spPr bwMode="auto">
              <a:xfrm>
                <a:off x="1458913" y="8378414"/>
                <a:ext cx="1193800" cy="1181042"/>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609" name="Rectangle 23"/>
              <p:cNvSpPr>
                <a:spLocks noChangeArrowheads="1"/>
              </p:cNvSpPr>
              <p:nvPr/>
            </p:nvSpPr>
            <p:spPr bwMode="auto">
              <a:xfrm>
                <a:off x="261938" y="10727800"/>
                <a:ext cx="1200150" cy="1173105"/>
              </a:xfrm>
              <a:prstGeom prst="rect">
                <a:avLst/>
              </a:prstGeom>
              <a:solidFill>
                <a:schemeClr val="accent1">
                  <a:lumMod val="20000"/>
                  <a:lumOff val="80000"/>
                </a:schemeClr>
              </a:solidFill>
              <a:ln w="9525" algn="ctr">
                <a:solidFill>
                  <a:schemeClr val="bg2"/>
                </a:solidFill>
                <a:round/>
                <a:headEnd/>
                <a:tailEnd/>
              </a:ln>
            </p:spPr>
            <p:txBody>
              <a:bodyPr wrap="none" anchor="ctr"/>
              <a:lstStyle/>
              <a:p>
                <a:pPr>
                  <a:defRPr/>
                </a:pPr>
                <a:endParaRPr lang="en-US">
                  <a:solidFill>
                    <a:srgbClr val="EEECE1"/>
                  </a:solidFill>
                </a:endParaRPr>
              </a:p>
            </p:txBody>
          </p:sp>
          <p:sp>
            <p:nvSpPr>
              <p:cNvPr id="610" name="Rectangle 17"/>
              <p:cNvSpPr>
                <a:spLocks noChangeAspect="1" noChangeArrowheads="1"/>
              </p:cNvSpPr>
              <p:nvPr/>
            </p:nvSpPr>
            <p:spPr bwMode="auto">
              <a:xfrm>
                <a:off x="255588" y="7200547"/>
                <a:ext cx="1201737" cy="1173105"/>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611" name="Rectangle 18"/>
              <p:cNvSpPr>
                <a:spLocks noChangeAspect="1" noChangeArrowheads="1"/>
              </p:cNvSpPr>
              <p:nvPr/>
            </p:nvSpPr>
            <p:spPr bwMode="auto">
              <a:xfrm>
                <a:off x="1457325" y="7200547"/>
                <a:ext cx="1198563" cy="1173105"/>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612" name="Rectangle 19"/>
              <p:cNvSpPr>
                <a:spLocks noChangeAspect="1" noChangeArrowheads="1"/>
              </p:cNvSpPr>
              <p:nvPr/>
            </p:nvSpPr>
            <p:spPr bwMode="auto">
              <a:xfrm>
                <a:off x="2655888" y="7200547"/>
                <a:ext cx="1195387" cy="1173105"/>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613" name="Rectangle 22"/>
              <p:cNvSpPr>
                <a:spLocks noChangeAspect="1" noChangeArrowheads="1"/>
              </p:cNvSpPr>
              <p:nvPr/>
            </p:nvSpPr>
            <p:spPr bwMode="auto">
              <a:xfrm>
                <a:off x="255588" y="8373652"/>
                <a:ext cx="1201737" cy="1182630"/>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614" name="Rectangle 24"/>
              <p:cNvSpPr>
                <a:spLocks noChangeAspect="1" noChangeArrowheads="1"/>
              </p:cNvSpPr>
              <p:nvPr/>
            </p:nvSpPr>
            <p:spPr bwMode="auto">
              <a:xfrm>
                <a:off x="2655888" y="8373652"/>
                <a:ext cx="1195387" cy="1182630"/>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615" name="Rectangle 27"/>
              <p:cNvSpPr>
                <a:spLocks noChangeAspect="1" noChangeArrowheads="1"/>
              </p:cNvSpPr>
              <p:nvPr/>
            </p:nvSpPr>
            <p:spPr bwMode="auto">
              <a:xfrm>
                <a:off x="255588" y="9556282"/>
                <a:ext cx="1201737" cy="1173105"/>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37083" name="Rectangle 29"/>
              <p:cNvSpPr>
                <a:spLocks noChangeAspect="1" noChangeArrowheads="1"/>
              </p:cNvSpPr>
              <p:nvPr/>
            </p:nvSpPr>
            <p:spPr bwMode="auto">
              <a:xfrm>
                <a:off x="2656394" y="9555490"/>
                <a:ext cx="1194974" cy="117388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37084" name="Rectangle 27"/>
              <p:cNvSpPr>
                <a:spLocks noChangeAspect="1" noChangeArrowheads="1"/>
              </p:cNvSpPr>
              <p:nvPr/>
            </p:nvSpPr>
            <p:spPr bwMode="auto">
              <a:xfrm>
                <a:off x="256915" y="10729862"/>
                <a:ext cx="1202151" cy="1173881"/>
              </a:xfrm>
              <a:prstGeom prst="rect">
                <a:avLst/>
              </a:prstGeom>
              <a:noFill/>
              <a:ln w="19050">
                <a:solidFill>
                  <a:srgbClr val="009900"/>
                </a:solidFill>
                <a:miter lim="800000"/>
                <a:headEnd/>
                <a:tailEnd/>
              </a:ln>
            </p:spPr>
            <p:txBody>
              <a:bodyPr wrap="none" anchor="ctr"/>
              <a:lstStyle/>
              <a:p>
                <a:endParaRPr lang="en-US" sz="1200" b="1">
                  <a:solidFill>
                    <a:srgbClr val="000000"/>
                  </a:solidFill>
                </a:endParaRPr>
              </a:p>
            </p:txBody>
          </p:sp>
          <p:sp>
            <p:nvSpPr>
              <p:cNvPr id="37085" name="Rectangle 28"/>
              <p:cNvSpPr>
                <a:spLocks noChangeAspect="1" noChangeArrowheads="1"/>
              </p:cNvSpPr>
              <p:nvPr/>
            </p:nvSpPr>
            <p:spPr bwMode="auto">
              <a:xfrm>
                <a:off x="1457864" y="10729862"/>
                <a:ext cx="1203013" cy="117388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37086" name="Rectangle 29"/>
              <p:cNvSpPr>
                <a:spLocks noChangeAspect="1" noChangeArrowheads="1"/>
              </p:cNvSpPr>
              <p:nvPr/>
            </p:nvSpPr>
            <p:spPr bwMode="auto">
              <a:xfrm>
                <a:off x="2660876" y="10729862"/>
                <a:ext cx="1187267" cy="117388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cxnSp>
            <p:nvCxnSpPr>
              <p:cNvPr id="620" name="Straight Connector 619"/>
              <p:cNvCxnSpPr/>
              <p:nvPr/>
            </p:nvCxnSpPr>
            <p:spPr>
              <a:xfrm>
                <a:off x="0" y="9559457"/>
                <a:ext cx="4114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7088" name="Line 35"/>
              <p:cNvSpPr>
                <a:spLocks noChangeShapeType="1"/>
              </p:cNvSpPr>
              <p:nvPr/>
            </p:nvSpPr>
            <p:spPr bwMode="auto">
              <a:xfrm>
                <a:off x="1235907" y="8170884"/>
                <a:ext cx="439387" cy="427512"/>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89" name="Line 36"/>
              <p:cNvSpPr>
                <a:spLocks noChangeShapeType="1"/>
              </p:cNvSpPr>
              <p:nvPr/>
            </p:nvSpPr>
            <p:spPr bwMode="auto">
              <a:xfrm>
                <a:off x="2079056" y="9287165"/>
                <a:ext cx="11877" cy="593766"/>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90" name="Line 38"/>
              <p:cNvSpPr>
                <a:spLocks noChangeShapeType="1"/>
              </p:cNvSpPr>
              <p:nvPr/>
            </p:nvSpPr>
            <p:spPr bwMode="auto">
              <a:xfrm flipH="1">
                <a:off x="2423440" y="8122343"/>
                <a:ext cx="454230" cy="523554"/>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91" name="Line 39"/>
              <p:cNvSpPr>
                <a:spLocks noChangeShapeType="1"/>
              </p:cNvSpPr>
              <p:nvPr/>
            </p:nvSpPr>
            <p:spPr bwMode="auto">
              <a:xfrm>
                <a:off x="3230962" y="9346541"/>
                <a:ext cx="11875" cy="52251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92" name="Line 40"/>
              <p:cNvSpPr>
                <a:spLocks noChangeShapeType="1"/>
              </p:cNvSpPr>
              <p:nvPr/>
            </p:nvSpPr>
            <p:spPr bwMode="auto">
              <a:xfrm>
                <a:off x="2090932" y="8123382"/>
                <a:ext cx="11875" cy="570017"/>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93" name="Line 41"/>
              <p:cNvSpPr>
                <a:spLocks noChangeShapeType="1"/>
              </p:cNvSpPr>
              <p:nvPr/>
            </p:nvSpPr>
            <p:spPr bwMode="auto">
              <a:xfrm>
                <a:off x="1224033" y="9299041"/>
                <a:ext cx="510640" cy="53439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94" name="Line 39"/>
              <p:cNvSpPr>
                <a:spLocks noChangeShapeType="1"/>
              </p:cNvSpPr>
              <p:nvPr/>
            </p:nvSpPr>
            <p:spPr bwMode="auto">
              <a:xfrm>
                <a:off x="832148" y="8123383"/>
                <a:ext cx="11875" cy="53439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95" name="Line 41"/>
              <p:cNvSpPr>
                <a:spLocks noChangeShapeType="1"/>
              </p:cNvSpPr>
              <p:nvPr/>
            </p:nvSpPr>
            <p:spPr bwMode="auto">
              <a:xfrm>
                <a:off x="1223683" y="10489017"/>
                <a:ext cx="484095" cy="510989"/>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96" name="Line 39"/>
              <p:cNvSpPr>
                <a:spLocks noChangeShapeType="1"/>
              </p:cNvSpPr>
              <p:nvPr/>
            </p:nvSpPr>
            <p:spPr bwMode="auto">
              <a:xfrm flipV="1">
                <a:off x="1224700" y="11343735"/>
                <a:ext cx="526461" cy="310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97" name="Line 39"/>
              <p:cNvSpPr>
                <a:spLocks noChangeShapeType="1"/>
              </p:cNvSpPr>
              <p:nvPr/>
            </p:nvSpPr>
            <p:spPr bwMode="auto">
              <a:xfrm>
                <a:off x="3606604" y="10526568"/>
                <a:ext cx="439948" cy="414068"/>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98" name="Line 39"/>
              <p:cNvSpPr>
                <a:spLocks noChangeShapeType="1"/>
              </p:cNvSpPr>
              <p:nvPr/>
            </p:nvSpPr>
            <p:spPr bwMode="auto">
              <a:xfrm>
                <a:off x="3615230" y="11691133"/>
                <a:ext cx="439948" cy="405442"/>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99" name="Line 39"/>
              <p:cNvSpPr>
                <a:spLocks noChangeShapeType="1"/>
              </p:cNvSpPr>
              <p:nvPr/>
            </p:nvSpPr>
            <p:spPr bwMode="auto">
              <a:xfrm flipH="1">
                <a:off x="2062476" y="11627534"/>
                <a:ext cx="3891" cy="503547"/>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00" name="Line 39"/>
              <p:cNvSpPr>
                <a:spLocks noChangeShapeType="1"/>
              </p:cNvSpPr>
              <p:nvPr/>
            </p:nvSpPr>
            <p:spPr bwMode="auto">
              <a:xfrm>
                <a:off x="3266945" y="8114889"/>
                <a:ext cx="11519" cy="60226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01" name="Line 41"/>
              <p:cNvSpPr>
                <a:spLocks noChangeShapeType="1"/>
              </p:cNvSpPr>
              <p:nvPr/>
            </p:nvSpPr>
            <p:spPr bwMode="auto">
              <a:xfrm>
                <a:off x="2462611" y="10520395"/>
                <a:ext cx="495743" cy="50650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102" name="Line 36"/>
              <p:cNvSpPr>
                <a:spLocks noChangeShapeType="1"/>
              </p:cNvSpPr>
              <p:nvPr/>
            </p:nvSpPr>
            <p:spPr bwMode="auto">
              <a:xfrm>
                <a:off x="2096980" y="10500689"/>
                <a:ext cx="763" cy="55310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grpSp>
        <p:sp>
          <p:nvSpPr>
            <p:cNvPr id="37062" name="Rectangle 23"/>
            <p:cNvSpPr>
              <a:spLocks noChangeArrowheads="1"/>
            </p:cNvSpPr>
            <p:nvPr/>
          </p:nvSpPr>
          <p:spPr bwMode="auto">
            <a:xfrm>
              <a:off x="547765" y="754803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7063" name="Rectangle 23"/>
            <p:cNvSpPr>
              <a:spLocks noChangeArrowheads="1"/>
            </p:cNvSpPr>
            <p:nvPr/>
          </p:nvSpPr>
          <p:spPr bwMode="auto">
            <a:xfrm>
              <a:off x="1713516" y="7548039"/>
              <a:ext cx="643125" cy="400110"/>
            </a:xfrm>
            <a:prstGeom prst="rect">
              <a:avLst/>
            </a:prstGeom>
            <a:noFill/>
            <a:ln w="9525">
              <a:noFill/>
              <a:miter lim="800000"/>
              <a:headEnd/>
              <a:tailEnd/>
            </a:ln>
          </p:spPr>
          <p:txBody>
            <a:bodyPr wrap="none">
              <a:spAutoFit/>
            </a:bodyPr>
            <a:lstStyle/>
            <a:p>
              <a:r>
                <a:rPr lang="en-US">
                  <a:solidFill>
                    <a:prstClr val="black"/>
                  </a:solidFill>
                  <a:cs typeface="Times New Roman" pitchFamily="18" charset="0"/>
                </a:rPr>
                <a:t>A=1</a:t>
              </a:r>
            </a:p>
          </p:txBody>
        </p:sp>
        <p:sp>
          <p:nvSpPr>
            <p:cNvPr id="37064" name="Rectangle 23"/>
            <p:cNvSpPr>
              <a:spLocks noChangeArrowheads="1"/>
            </p:cNvSpPr>
            <p:nvPr/>
          </p:nvSpPr>
          <p:spPr bwMode="auto">
            <a:xfrm>
              <a:off x="2910305" y="7548039"/>
              <a:ext cx="643125" cy="400110"/>
            </a:xfrm>
            <a:prstGeom prst="rect">
              <a:avLst/>
            </a:prstGeom>
            <a:noFill/>
            <a:ln w="9525">
              <a:noFill/>
              <a:miter lim="800000"/>
              <a:headEnd/>
              <a:tailEnd/>
            </a:ln>
          </p:spPr>
          <p:txBody>
            <a:bodyPr wrap="none">
              <a:spAutoFit/>
            </a:bodyPr>
            <a:lstStyle/>
            <a:p>
              <a:r>
                <a:rPr lang="en-US">
                  <a:solidFill>
                    <a:srgbClr val="FF0000"/>
                  </a:solidFill>
                  <a:cs typeface="Times New Roman" pitchFamily="18" charset="0"/>
                </a:rPr>
                <a:t>A=1</a:t>
              </a:r>
            </a:p>
          </p:txBody>
        </p:sp>
        <p:sp>
          <p:nvSpPr>
            <p:cNvPr id="37065" name="Rectangle 23"/>
            <p:cNvSpPr>
              <a:spLocks noChangeArrowheads="1"/>
            </p:cNvSpPr>
            <p:nvPr/>
          </p:nvSpPr>
          <p:spPr bwMode="auto">
            <a:xfrm>
              <a:off x="2910305" y="8718210"/>
              <a:ext cx="643125" cy="400110"/>
            </a:xfrm>
            <a:prstGeom prst="rect">
              <a:avLst/>
            </a:prstGeom>
            <a:noFill/>
            <a:ln w="9525">
              <a:noFill/>
              <a:miter lim="800000"/>
              <a:headEnd/>
              <a:tailEnd/>
            </a:ln>
          </p:spPr>
          <p:txBody>
            <a:bodyPr wrap="none">
              <a:spAutoFit/>
            </a:bodyPr>
            <a:lstStyle/>
            <a:p>
              <a:r>
                <a:rPr lang="en-US">
                  <a:solidFill>
                    <a:srgbClr val="FF0000"/>
                  </a:solidFill>
                  <a:cs typeface="Times New Roman" pitchFamily="18" charset="0"/>
                </a:rPr>
                <a:t>D=0</a:t>
              </a:r>
            </a:p>
          </p:txBody>
        </p:sp>
        <p:sp>
          <p:nvSpPr>
            <p:cNvPr id="37066" name="Rectangle 23"/>
            <p:cNvSpPr>
              <a:spLocks noChangeArrowheads="1"/>
            </p:cNvSpPr>
            <p:nvPr/>
          </p:nvSpPr>
          <p:spPr bwMode="auto">
            <a:xfrm>
              <a:off x="1713516" y="8718210"/>
              <a:ext cx="643125" cy="400110"/>
            </a:xfrm>
            <a:prstGeom prst="rect">
              <a:avLst/>
            </a:prstGeom>
            <a:noFill/>
            <a:ln w="9525">
              <a:noFill/>
              <a:miter lim="800000"/>
              <a:headEnd/>
              <a:tailEnd/>
            </a:ln>
          </p:spPr>
          <p:txBody>
            <a:bodyPr wrap="none">
              <a:spAutoFit/>
            </a:bodyPr>
            <a:lstStyle/>
            <a:p>
              <a:r>
                <a:rPr lang="en-US">
                  <a:solidFill>
                    <a:srgbClr val="FF0000"/>
                  </a:solidFill>
                  <a:cs typeface="Times New Roman" pitchFamily="18" charset="0"/>
                </a:rPr>
                <a:t>D=0</a:t>
              </a:r>
            </a:p>
          </p:txBody>
        </p:sp>
        <p:sp>
          <p:nvSpPr>
            <p:cNvPr id="37067" name="Rectangle 23"/>
            <p:cNvSpPr>
              <a:spLocks noChangeArrowheads="1"/>
            </p:cNvSpPr>
            <p:nvPr/>
          </p:nvSpPr>
          <p:spPr bwMode="auto">
            <a:xfrm>
              <a:off x="547765" y="8718210"/>
              <a:ext cx="643125" cy="400110"/>
            </a:xfrm>
            <a:prstGeom prst="rect">
              <a:avLst/>
            </a:prstGeom>
            <a:noFill/>
            <a:ln w="9525">
              <a:noFill/>
              <a:miter lim="800000"/>
              <a:headEnd/>
              <a:tailEnd/>
            </a:ln>
          </p:spPr>
          <p:txBody>
            <a:bodyPr wrap="none">
              <a:spAutoFit/>
            </a:bodyPr>
            <a:lstStyle/>
            <a:p>
              <a:r>
                <a:rPr lang="en-US">
                  <a:solidFill>
                    <a:prstClr val="black"/>
                  </a:solidFill>
                  <a:cs typeface="Times New Roman" pitchFamily="18" charset="0"/>
                </a:rPr>
                <a:t>D=0</a:t>
              </a:r>
            </a:p>
          </p:txBody>
        </p:sp>
        <p:sp>
          <p:nvSpPr>
            <p:cNvPr id="37068" name="Rectangle 23"/>
            <p:cNvSpPr>
              <a:spLocks noChangeArrowheads="1"/>
            </p:cNvSpPr>
            <p:nvPr/>
          </p:nvSpPr>
          <p:spPr bwMode="auto">
            <a:xfrm>
              <a:off x="547765" y="994630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7069" name="Rectangle 23"/>
            <p:cNvSpPr>
              <a:spLocks noChangeArrowheads="1"/>
            </p:cNvSpPr>
            <p:nvPr/>
          </p:nvSpPr>
          <p:spPr bwMode="auto">
            <a:xfrm>
              <a:off x="1713516" y="994630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D=2</a:t>
              </a:r>
            </a:p>
          </p:txBody>
        </p:sp>
        <p:sp>
          <p:nvSpPr>
            <p:cNvPr id="37070" name="Rectangle 23"/>
            <p:cNvSpPr>
              <a:spLocks noChangeArrowheads="1"/>
            </p:cNvSpPr>
            <p:nvPr/>
          </p:nvSpPr>
          <p:spPr bwMode="auto">
            <a:xfrm>
              <a:off x="2910305" y="994630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D=1</a:t>
              </a:r>
            </a:p>
          </p:txBody>
        </p:sp>
        <p:sp>
          <p:nvSpPr>
            <p:cNvPr id="37071" name="Rectangle 23"/>
            <p:cNvSpPr>
              <a:spLocks noChangeArrowheads="1"/>
            </p:cNvSpPr>
            <p:nvPr/>
          </p:nvSpPr>
          <p:spPr bwMode="auto">
            <a:xfrm>
              <a:off x="547765" y="11116621"/>
              <a:ext cx="643125" cy="400110"/>
            </a:xfrm>
            <a:prstGeom prst="rect">
              <a:avLst/>
            </a:prstGeom>
            <a:noFill/>
            <a:ln w="9525">
              <a:noFill/>
              <a:miter lim="800000"/>
              <a:headEnd/>
              <a:tailEnd/>
            </a:ln>
          </p:spPr>
          <p:txBody>
            <a:bodyPr wrap="none">
              <a:spAutoFit/>
            </a:bodyPr>
            <a:lstStyle/>
            <a:p>
              <a:r>
                <a:rPr lang="en-US">
                  <a:solidFill>
                    <a:prstClr val="black"/>
                  </a:solidFill>
                  <a:cs typeface="Times New Roman" pitchFamily="18" charset="0"/>
                </a:rPr>
                <a:t>A=1</a:t>
              </a:r>
            </a:p>
          </p:txBody>
        </p:sp>
        <p:sp>
          <p:nvSpPr>
            <p:cNvPr id="37072" name="Rectangle 23"/>
            <p:cNvSpPr>
              <a:spLocks noChangeArrowheads="1"/>
            </p:cNvSpPr>
            <p:nvPr/>
          </p:nvSpPr>
          <p:spPr bwMode="auto">
            <a:xfrm>
              <a:off x="1713516" y="11116621"/>
              <a:ext cx="643125" cy="400110"/>
            </a:xfrm>
            <a:prstGeom prst="rect">
              <a:avLst/>
            </a:prstGeom>
            <a:noFill/>
            <a:ln w="9525">
              <a:noFill/>
              <a:miter lim="800000"/>
              <a:headEnd/>
              <a:tailEnd/>
            </a:ln>
          </p:spPr>
          <p:txBody>
            <a:bodyPr wrap="none">
              <a:spAutoFit/>
            </a:bodyPr>
            <a:lstStyle/>
            <a:p>
              <a:r>
                <a:rPr lang="en-US">
                  <a:solidFill>
                    <a:prstClr val="black"/>
                  </a:solidFill>
                  <a:cs typeface="Times New Roman" pitchFamily="18" charset="0"/>
                </a:rPr>
                <a:t>D=1</a:t>
              </a:r>
            </a:p>
          </p:txBody>
        </p:sp>
        <p:sp>
          <p:nvSpPr>
            <p:cNvPr id="37073" name="Rectangle 23"/>
            <p:cNvSpPr>
              <a:spLocks noChangeArrowheads="1"/>
            </p:cNvSpPr>
            <p:nvPr/>
          </p:nvSpPr>
          <p:spPr bwMode="auto">
            <a:xfrm>
              <a:off x="2910305" y="11116621"/>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D=1</a:t>
              </a:r>
            </a:p>
          </p:txBody>
        </p:sp>
      </p:grpSp>
      <p:grpSp>
        <p:nvGrpSpPr>
          <p:cNvPr id="19" name="Group 318"/>
          <p:cNvGrpSpPr>
            <a:grpSpLocks/>
          </p:cNvGrpSpPr>
          <p:nvPr/>
        </p:nvGrpSpPr>
        <p:grpSpPr bwMode="auto">
          <a:xfrm>
            <a:off x="4562475" y="1306513"/>
            <a:ext cx="4114800" cy="4930775"/>
            <a:chOff x="0" y="7200547"/>
            <a:chExt cx="4114800" cy="4930534"/>
          </a:xfrm>
        </p:grpSpPr>
        <p:grpSp>
          <p:nvGrpSpPr>
            <p:cNvPr id="20" name="Group 317"/>
            <p:cNvGrpSpPr>
              <a:grpSpLocks/>
            </p:cNvGrpSpPr>
            <p:nvPr/>
          </p:nvGrpSpPr>
          <p:grpSpPr bwMode="auto">
            <a:xfrm>
              <a:off x="0" y="7200547"/>
              <a:ext cx="4114800" cy="4930534"/>
              <a:chOff x="0" y="7200547"/>
              <a:chExt cx="4114800" cy="4930534"/>
            </a:xfrm>
          </p:grpSpPr>
          <p:sp>
            <p:nvSpPr>
              <p:cNvPr id="37032" name="Rectangle 24"/>
              <p:cNvSpPr>
                <a:spLocks noChangeAspect="1" noChangeArrowheads="1"/>
              </p:cNvSpPr>
              <p:nvPr/>
            </p:nvSpPr>
            <p:spPr bwMode="auto">
              <a:xfrm>
                <a:off x="1461941" y="9551134"/>
                <a:ext cx="1194974" cy="118106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37033" name="Rectangle 24"/>
              <p:cNvSpPr>
                <a:spLocks noChangeAspect="1" noChangeArrowheads="1"/>
              </p:cNvSpPr>
              <p:nvPr/>
            </p:nvSpPr>
            <p:spPr bwMode="auto">
              <a:xfrm>
                <a:off x="1458403" y="8377966"/>
                <a:ext cx="1194974" cy="118106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171" name="Rectangle 23"/>
              <p:cNvSpPr>
                <a:spLocks noChangeArrowheads="1"/>
              </p:cNvSpPr>
              <p:nvPr/>
            </p:nvSpPr>
            <p:spPr bwMode="auto">
              <a:xfrm>
                <a:off x="261938" y="10727800"/>
                <a:ext cx="1200150" cy="1173105"/>
              </a:xfrm>
              <a:prstGeom prst="rect">
                <a:avLst/>
              </a:prstGeom>
              <a:solidFill>
                <a:schemeClr val="accent6">
                  <a:lumMod val="40000"/>
                  <a:lumOff val="60000"/>
                </a:schemeClr>
              </a:solidFill>
              <a:ln w="9525" algn="ctr">
                <a:solidFill>
                  <a:schemeClr val="bg2"/>
                </a:solidFill>
                <a:round/>
                <a:headEnd/>
                <a:tailEnd/>
              </a:ln>
            </p:spPr>
            <p:txBody>
              <a:bodyPr wrap="none" anchor="ctr"/>
              <a:lstStyle/>
              <a:p>
                <a:pPr>
                  <a:defRPr/>
                </a:pPr>
                <a:endParaRPr lang="en-US">
                  <a:solidFill>
                    <a:srgbClr val="EEECE1"/>
                  </a:solidFill>
                </a:endParaRPr>
              </a:p>
            </p:txBody>
          </p:sp>
          <p:sp>
            <p:nvSpPr>
              <p:cNvPr id="200" name="Rectangle 17"/>
              <p:cNvSpPr>
                <a:spLocks noChangeAspect="1" noChangeArrowheads="1"/>
              </p:cNvSpPr>
              <p:nvPr/>
            </p:nvSpPr>
            <p:spPr bwMode="auto">
              <a:xfrm>
                <a:off x="255588" y="7200547"/>
                <a:ext cx="1201737" cy="1173105"/>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201" name="Rectangle 18"/>
              <p:cNvSpPr>
                <a:spLocks noChangeAspect="1" noChangeArrowheads="1"/>
              </p:cNvSpPr>
              <p:nvPr/>
            </p:nvSpPr>
            <p:spPr bwMode="auto">
              <a:xfrm>
                <a:off x="1457325" y="7200547"/>
                <a:ext cx="1198563" cy="1173105"/>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202" name="Rectangle 19"/>
              <p:cNvSpPr>
                <a:spLocks noChangeAspect="1" noChangeArrowheads="1"/>
              </p:cNvSpPr>
              <p:nvPr/>
            </p:nvSpPr>
            <p:spPr bwMode="auto">
              <a:xfrm>
                <a:off x="2655888" y="7200547"/>
                <a:ext cx="1195387" cy="1173105"/>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37038" name="Rectangle 22"/>
              <p:cNvSpPr>
                <a:spLocks noChangeAspect="1" noChangeArrowheads="1"/>
              </p:cNvSpPr>
              <p:nvPr/>
            </p:nvSpPr>
            <p:spPr bwMode="auto">
              <a:xfrm>
                <a:off x="255681" y="8374428"/>
                <a:ext cx="1202151" cy="118106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37039" name="Rectangle 24"/>
              <p:cNvSpPr>
                <a:spLocks noChangeAspect="1" noChangeArrowheads="1"/>
              </p:cNvSpPr>
              <p:nvPr/>
            </p:nvSpPr>
            <p:spPr bwMode="auto">
              <a:xfrm>
                <a:off x="2656394" y="8374428"/>
                <a:ext cx="1194974" cy="118106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205" name="Rectangle 27"/>
              <p:cNvSpPr>
                <a:spLocks noChangeAspect="1" noChangeArrowheads="1"/>
              </p:cNvSpPr>
              <p:nvPr/>
            </p:nvSpPr>
            <p:spPr bwMode="auto">
              <a:xfrm>
                <a:off x="255588" y="9556282"/>
                <a:ext cx="1201737" cy="1173105"/>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37041" name="Rectangle 29"/>
              <p:cNvSpPr>
                <a:spLocks noChangeAspect="1" noChangeArrowheads="1"/>
              </p:cNvSpPr>
              <p:nvPr/>
            </p:nvSpPr>
            <p:spPr bwMode="auto">
              <a:xfrm>
                <a:off x="2656394" y="9555490"/>
                <a:ext cx="1194974" cy="117388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37042" name="Rectangle 27"/>
              <p:cNvSpPr>
                <a:spLocks noChangeAspect="1" noChangeArrowheads="1"/>
              </p:cNvSpPr>
              <p:nvPr/>
            </p:nvSpPr>
            <p:spPr bwMode="auto">
              <a:xfrm>
                <a:off x="256915" y="10729862"/>
                <a:ext cx="1202151" cy="1173881"/>
              </a:xfrm>
              <a:prstGeom prst="rect">
                <a:avLst/>
              </a:prstGeom>
              <a:noFill/>
              <a:ln w="19050">
                <a:solidFill>
                  <a:srgbClr val="009900"/>
                </a:solidFill>
                <a:miter lim="800000"/>
                <a:headEnd/>
                <a:tailEnd/>
              </a:ln>
            </p:spPr>
            <p:txBody>
              <a:bodyPr wrap="none" anchor="ctr"/>
              <a:lstStyle/>
              <a:p>
                <a:endParaRPr lang="en-US" sz="1200" b="1">
                  <a:solidFill>
                    <a:srgbClr val="000000"/>
                  </a:solidFill>
                </a:endParaRPr>
              </a:p>
            </p:txBody>
          </p:sp>
          <p:sp>
            <p:nvSpPr>
              <p:cNvPr id="37043" name="Rectangle 28"/>
              <p:cNvSpPr>
                <a:spLocks noChangeAspect="1" noChangeArrowheads="1"/>
              </p:cNvSpPr>
              <p:nvPr/>
            </p:nvSpPr>
            <p:spPr bwMode="auto">
              <a:xfrm>
                <a:off x="1457864" y="10729862"/>
                <a:ext cx="1203013" cy="117388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37044" name="Rectangle 29"/>
              <p:cNvSpPr>
                <a:spLocks noChangeAspect="1" noChangeArrowheads="1"/>
              </p:cNvSpPr>
              <p:nvPr/>
            </p:nvSpPr>
            <p:spPr bwMode="auto">
              <a:xfrm>
                <a:off x="2660876" y="10729862"/>
                <a:ext cx="1187267" cy="117388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cxnSp>
            <p:nvCxnSpPr>
              <p:cNvPr id="210" name="Straight Connector 209"/>
              <p:cNvCxnSpPr/>
              <p:nvPr/>
            </p:nvCxnSpPr>
            <p:spPr>
              <a:xfrm>
                <a:off x="0" y="9559457"/>
                <a:ext cx="4114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7046" name="Line 35"/>
              <p:cNvSpPr>
                <a:spLocks noChangeShapeType="1"/>
              </p:cNvSpPr>
              <p:nvPr/>
            </p:nvSpPr>
            <p:spPr bwMode="auto">
              <a:xfrm>
                <a:off x="1235907" y="8170884"/>
                <a:ext cx="439387" cy="427512"/>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47" name="Line 36"/>
              <p:cNvSpPr>
                <a:spLocks noChangeShapeType="1"/>
              </p:cNvSpPr>
              <p:nvPr/>
            </p:nvSpPr>
            <p:spPr bwMode="auto">
              <a:xfrm>
                <a:off x="2079056" y="9287165"/>
                <a:ext cx="11877" cy="593766"/>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48" name="Line 38"/>
              <p:cNvSpPr>
                <a:spLocks noChangeShapeType="1"/>
              </p:cNvSpPr>
              <p:nvPr/>
            </p:nvSpPr>
            <p:spPr bwMode="auto">
              <a:xfrm flipH="1">
                <a:off x="2423440" y="8122343"/>
                <a:ext cx="454230" cy="523554"/>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49" name="Line 39"/>
              <p:cNvSpPr>
                <a:spLocks noChangeShapeType="1"/>
              </p:cNvSpPr>
              <p:nvPr/>
            </p:nvSpPr>
            <p:spPr bwMode="auto">
              <a:xfrm>
                <a:off x="3230962" y="9346541"/>
                <a:ext cx="11875" cy="52251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50" name="Line 40"/>
              <p:cNvSpPr>
                <a:spLocks noChangeShapeType="1"/>
              </p:cNvSpPr>
              <p:nvPr/>
            </p:nvSpPr>
            <p:spPr bwMode="auto">
              <a:xfrm>
                <a:off x="2090932" y="8123382"/>
                <a:ext cx="11875" cy="570017"/>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51" name="Line 41"/>
              <p:cNvSpPr>
                <a:spLocks noChangeShapeType="1"/>
              </p:cNvSpPr>
              <p:nvPr/>
            </p:nvSpPr>
            <p:spPr bwMode="auto">
              <a:xfrm>
                <a:off x="1224033" y="9299041"/>
                <a:ext cx="510640" cy="53439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52" name="Line 39"/>
              <p:cNvSpPr>
                <a:spLocks noChangeShapeType="1"/>
              </p:cNvSpPr>
              <p:nvPr/>
            </p:nvSpPr>
            <p:spPr bwMode="auto">
              <a:xfrm>
                <a:off x="832148" y="8123383"/>
                <a:ext cx="11875" cy="53439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53" name="Line 41"/>
              <p:cNvSpPr>
                <a:spLocks noChangeShapeType="1"/>
              </p:cNvSpPr>
              <p:nvPr/>
            </p:nvSpPr>
            <p:spPr bwMode="auto">
              <a:xfrm>
                <a:off x="1223683" y="10489017"/>
                <a:ext cx="484095" cy="510989"/>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54" name="Line 39"/>
              <p:cNvSpPr>
                <a:spLocks noChangeShapeType="1"/>
              </p:cNvSpPr>
              <p:nvPr/>
            </p:nvSpPr>
            <p:spPr bwMode="auto">
              <a:xfrm flipV="1">
                <a:off x="1224700" y="11343735"/>
                <a:ext cx="526461" cy="310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55" name="Line 39"/>
              <p:cNvSpPr>
                <a:spLocks noChangeShapeType="1"/>
              </p:cNvSpPr>
              <p:nvPr/>
            </p:nvSpPr>
            <p:spPr bwMode="auto">
              <a:xfrm>
                <a:off x="3606604" y="10526568"/>
                <a:ext cx="439948" cy="414068"/>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56" name="Line 39"/>
              <p:cNvSpPr>
                <a:spLocks noChangeShapeType="1"/>
              </p:cNvSpPr>
              <p:nvPr/>
            </p:nvSpPr>
            <p:spPr bwMode="auto">
              <a:xfrm>
                <a:off x="3615230" y="11691133"/>
                <a:ext cx="439948" cy="405442"/>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57" name="Line 39"/>
              <p:cNvSpPr>
                <a:spLocks noChangeShapeType="1"/>
              </p:cNvSpPr>
              <p:nvPr/>
            </p:nvSpPr>
            <p:spPr bwMode="auto">
              <a:xfrm flipH="1">
                <a:off x="2062476" y="11627534"/>
                <a:ext cx="3891" cy="503547"/>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58" name="Line 39"/>
              <p:cNvSpPr>
                <a:spLocks noChangeShapeType="1"/>
              </p:cNvSpPr>
              <p:nvPr/>
            </p:nvSpPr>
            <p:spPr bwMode="auto">
              <a:xfrm>
                <a:off x="3266945" y="8114889"/>
                <a:ext cx="11519" cy="60226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59" name="Line 41"/>
              <p:cNvSpPr>
                <a:spLocks noChangeShapeType="1"/>
              </p:cNvSpPr>
              <p:nvPr/>
            </p:nvSpPr>
            <p:spPr bwMode="auto">
              <a:xfrm>
                <a:off x="2462611" y="10520395"/>
                <a:ext cx="495743" cy="50650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60" name="Line 36"/>
              <p:cNvSpPr>
                <a:spLocks noChangeShapeType="1"/>
              </p:cNvSpPr>
              <p:nvPr/>
            </p:nvSpPr>
            <p:spPr bwMode="auto">
              <a:xfrm>
                <a:off x="2096980" y="10500689"/>
                <a:ext cx="763" cy="55310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grpSp>
        <p:sp>
          <p:nvSpPr>
            <p:cNvPr id="37020" name="Rectangle 23"/>
            <p:cNvSpPr>
              <a:spLocks noChangeArrowheads="1"/>
            </p:cNvSpPr>
            <p:nvPr/>
          </p:nvSpPr>
          <p:spPr bwMode="auto">
            <a:xfrm>
              <a:off x="547765" y="754803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D=0</a:t>
              </a:r>
            </a:p>
          </p:txBody>
        </p:sp>
        <p:sp>
          <p:nvSpPr>
            <p:cNvPr id="37021" name="Rectangle 23"/>
            <p:cNvSpPr>
              <a:spLocks noChangeArrowheads="1"/>
            </p:cNvSpPr>
            <p:nvPr/>
          </p:nvSpPr>
          <p:spPr bwMode="auto">
            <a:xfrm>
              <a:off x="1713516" y="754803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D=0</a:t>
              </a:r>
            </a:p>
          </p:txBody>
        </p:sp>
        <p:sp>
          <p:nvSpPr>
            <p:cNvPr id="37022" name="Rectangle 23"/>
            <p:cNvSpPr>
              <a:spLocks noChangeArrowheads="1"/>
            </p:cNvSpPr>
            <p:nvPr/>
          </p:nvSpPr>
          <p:spPr bwMode="auto">
            <a:xfrm>
              <a:off x="2910305" y="754803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D=0</a:t>
              </a:r>
            </a:p>
          </p:txBody>
        </p:sp>
        <p:sp>
          <p:nvSpPr>
            <p:cNvPr id="37023" name="Rectangle 23"/>
            <p:cNvSpPr>
              <a:spLocks noChangeArrowheads="1"/>
            </p:cNvSpPr>
            <p:nvPr/>
          </p:nvSpPr>
          <p:spPr bwMode="auto">
            <a:xfrm>
              <a:off x="2910305" y="8718210"/>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D=1</a:t>
              </a:r>
            </a:p>
          </p:txBody>
        </p:sp>
        <p:sp>
          <p:nvSpPr>
            <p:cNvPr id="37024" name="Rectangle 23"/>
            <p:cNvSpPr>
              <a:spLocks noChangeArrowheads="1"/>
            </p:cNvSpPr>
            <p:nvPr/>
          </p:nvSpPr>
          <p:spPr bwMode="auto">
            <a:xfrm>
              <a:off x="1713516" y="8718210"/>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D=3</a:t>
              </a:r>
            </a:p>
          </p:txBody>
        </p:sp>
        <p:sp>
          <p:nvSpPr>
            <p:cNvPr id="37025" name="Rectangle 23"/>
            <p:cNvSpPr>
              <a:spLocks noChangeArrowheads="1"/>
            </p:cNvSpPr>
            <p:nvPr/>
          </p:nvSpPr>
          <p:spPr bwMode="auto">
            <a:xfrm>
              <a:off x="547765" y="8718210"/>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D=1</a:t>
              </a:r>
            </a:p>
          </p:txBody>
        </p:sp>
        <p:sp>
          <p:nvSpPr>
            <p:cNvPr id="37026" name="Rectangle 23"/>
            <p:cNvSpPr>
              <a:spLocks noChangeArrowheads="1"/>
            </p:cNvSpPr>
            <p:nvPr/>
          </p:nvSpPr>
          <p:spPr bwMode="auto">
            <a:xfrm>
              <a:off x="547765" y="994630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D=0</a:t>
              </a:r>
            </a:p>
          </p:txBody>
        </p:sp>
        <p:sp>
          <p:nvSpPr>
            <p:cNvPr id="37027" name="Rectangle 23"/>
            <p:cNvSpPr>
              <a:spLocks noChangeArrowheads="1"/>
            </p:cNvSpPr>
            <p:nvPr/>
          </p:nvSpPr>
          <p:spPr bwMode="auto">
            <a:xfrm>
              <a:off x="1713516" y="994630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D=2</a:t>
              </a:r>
            </a:p>
          </p:txBody>
        </p:sp>
        <p:sp>
          <p:nvSpPr>
            <p:cNvPr id="37028" name="Rectangle 23"/>
            <p:cNvSpPr>
              <a:spLocks noChangeArrowheads="1"/>
            </p:cNvSpPr>
            <p:nvPr/>
          </p:nvSpPr>
          <p:spPr bwMode="auto">
            <a:xfrm>
              <a:off x="2910305" y="994630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D=1</a:t>
              </a:r>
            </a:p>
          </p:txBody>
        </p:sp>
        <p:sp>
          <p:nvSpPr>
            <p:cNvPr id="37029" name="Rectangle 23"/>
            <p:cNvSpPr>
              <a:spLocks noChangeArrowheads="1"/>
            </p:cNvSpPr>
            <p:nvPr/>
          </p:nvSpPr>
          <p:spPr bwMode="auto">
            <a:xfrm>
              <a:off x="547765" y="11116621"/>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D=0</a:t>
              </a:r>
            </a:p>
          </p:txBody>
        </p:sp>
        <p:sp>
          <p:nvSpPr>
            <p:cNvPr id="37030" name="Rectangle 23"/>
            <p:cNvSpPr>
              <a:spLocks noChangeArrowheads="1"/>
            </p:cNvSpPr>
            <p:nvPr/>
          </p:nvSpPr>
          <p:spPr bwMode="auto">
            <a:xfrm>
              <a:off x="1713516" y="11116621"/>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D=3</a:t>
              </a:r>
            </a:p>
          </p:txBody>
        </p:sp>
        <p:sp>
          <p:nvSpPr>
            <p:cNvPr id="37031" name="Rectangle 23"/>
            <p:cNvSpPr>
              <a:spLocks noChangeArrowheads="1"/>
            </p:cNvSpPr>
            <p:nvPr/>
          </p:nvSpPr>
          <p:spPr bwMode="auto">
            <a:xfrm>
              <a:off x="2910305" y="11116621"/>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D=1</a:t>
              </a:r>
            </a:p>
          </p:txBody>
        </p:sp>
      </p:grpSp>
      <p:grpSp>
        <p:nvGrpSpPr>
          <p:cNvPr id="21" name="Group 319"/>
          <p:cNvGrpSpPr>
            <a:grpSpLocks/>
          </p:cNvGrpSpPr>
          <p:nvPr/>
        </p:nvGrpSpPr>
        <p:grpSpPr bwMode="auto">
          <a:xfrm>
            <a:off x="4562475" y="1306513"/>
            <a:ext cx="4114800" cy="4930775"/>
            <a:chOff x="0" y="7200547"/>
            <a:chExt cx="4114800" cy="4930534"/>
          </a:xfrm>
        </p:grpSpPr>
        <p:grpSp>
          <p:nvGrpSpPr>
            <p:cNvPr id="22" name="Group 317"/>
            <p:cNvGrpSpPr>
              <a:grpSpLocks/>
            </p:cNvGrpSpPr>
            <p:nvPr/>
          </p:nvGrpSpPr>
          <p:grpSpPr bwMode="auto">
            <a:xfrm>
              <a:off x="0" y="7200547"/>
              <a:ext cx="4114800" cy="4930534"/>
              <a:chOff x="0" y="7200547"/>
              <a:chExt cx="4114800" cy="4930534"/>
            </a:xfrm>
          </p:grpSpPr>
          <p:sp>
            <p:nvSpPr>
              <p:cNvPr id="36990" name="Rectangle 24"/>
              <p:cNvSpPr>
                <a:spLocks noChangeAspect="1" noChangeArrowheads="1"/>
              </p:cNvSpPr>
              <p:nvPr/>
            </p:nvSpPr>
            <p:spPr bwMode="auto">
              <a:xfrm>
                <a:off x="1461941" y="9551134"/>
                <a:ext cx="1194974" cy="118106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36991" name="Rectangle 24"/>
              <p:cNvSpPr>
                <a:spLocks noChangeAspect="1" noChangeArrowheads="1"/>
              </p:cNvSpPr>
              <p:nvPr/>
            </p:nvSpPr>
            <p:spPr bwMode="auto">
              <a:xfrm>
                <a:off x="1458403" y="8377966"/>
                <a:ext cx="1194974" cy="118106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336" name="Rectangle 23"/>
              <p:cNvSpPr>
                <a:spLocks noChangeArrowheads="1"/>
              </p:cNvSpPr>
              <p:nvPr/>
            </p:nvSpPr>
            <p:spPr bwMode="auto">
              <a:xfrm>
                <a:off x="261938" y="10727800"/>
                <a:ext cx="1200150" cy="1173105"/>
              </a:xfrm>
              <a:prstGeom prst="rect">
                <a:avLst/>
              </a:prstGeom>
              <a:solidFill>
                <a:schemeClr val="accent6">
                  <a:lumMod val="40000"/>
                  <a:lumOff val="60000"/>
                </a:schemeClr>
              </a:solidFill>
              <a:ln w="9525" algn="ctr">
                <a:solidFill>
                  <a:schemeClr val="bg2"/>
                </a:solidFill>
                <a:round/>
                <a:headEnd/>
                <a:tailEnd/>
              </a:ln>
            </p:spPr>
            <p:txBody>
              <a:bodyPr wrap="none" anchor="ctr"/>
              <a:lstStyle/>
              <a:p>
                <a:pPr>
                  <a:defRPr/>
                </a:pPr>
                <a:endParaRPr lang="en-US">
                  <a:solidFill>
                    <a:srgbClr val="EEECE1"/>
                  </a:solidFill>
                </a:endParaRPr>
              </a:p>
            </p:txBody>
          </p:sp>
          <p:sp>
            <p:nvSpPr>
              <p:cNvPr id="337" name="Rectangle 17"/>
              <p:cNvSpPr>
                <a:spLocks noChangeAspect="1" noChangeArrowheads="1"/>
              </p:cNvSpPr>
              <p:nvPr/>
            </p:nvSpPr>
            <p:spPr bwMode="auto">
              <a:xfrm>
                <a:off x="255588" y="7200547"/>
                <a:ext cx="1201737" cy="1173105"/>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338" name="Rectangle 18"/>
              <p:cNvSpPr>
                <a:spLocks noChangeAspect="1" noChangeArrowheads="1"/>
              </p:cNvSpPr>
              <p:nvPr/>
            </p:nvSpPr>
            <p:spPr bwMode="auto">
              <a:xfrm>
                <a:off x="1457325" y="7200547"/>
                <a:ext cx="1198563" cy="1173105"/>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339" name="Rectangle 19"/>
              <p:cNvSpPr>
                <a:spLocks noChangeAspect="1" noChangeArrowheads="1"/>
              </p:cNvSpPr>
              <p:nvPr/>
            </p:nvSpPr>
            <p:spPr bwMode="auto">
              <a:xfrm>
                <a:off x="2655888" y="7200547"/>
                <a:ext cx="1195387" cy="1173105"/>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340" name="Rectangle 22"/>
              <p:cNvSpPr>
                <a:spLocks noChangeAspect="1" noChangeArrowheads="1"/>
              </p:cNvSpPr>
              <p:nvPr/>
            </p:nvSpPr>
            <p:spPr bwMode="auto">
              <a:xfrm>
                <a:off x="255588" y="8373652"/>
                <a:ext cx="1201737" cy="1182630"/>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36997" name="Rectangle 24"/>
              <p:cNvSpPr>
                <a:spLocks noChangeAspect="1" noChangeArrowheads="1"/>
              </p:cNvSpPr>
              <p:nvPr/>
            </p:nvSpPr>
            <p:spPr bwMode="auto">
              <a:xfrm>
                <a:off x="2656394" y="8374428"/>
                <a:ext cx="1194974" cy="118106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342" name="Rectangle 27"/>
              <p:cNvSpPr>
                <a:spLocks noChangeAspect="1" noChangeArrowheads="1"/>
              </p:cNvSpPr>
              <p:nvPr/>
            </p:nvSpPr>
            <p:spPr bwMode="auto">
              <a:xfrm>
                <a:off x="255588" y="9556282"/>
                <a:ext cx="1201737" cy="1173105"/>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36999" name="Rectangle 29"/>
              <p:cNvSpPr>
                <a:spLocks noChangeAspect="1" noChangeArrowheads="1"/>
              </p:cNvSpPr>
              <p:nvPr/>
            </p:nvSpPr>
            <p:spPr bwMode="auto">
              <a:xfrm>
                <a:off x="2656394" y="9555490"/>
                <a:ext cx="1194974" cy="117388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37000" name="Rectangle 27"/>
              <p:cNvSpPr>
                <a:spLocks noChangeAspect="1" noChangeArrowheads="1"/>
              </p:cNvSpPr>
              <p:nvPr/>
            </p:nvSpPr>
            <p:spPr bwMode="auto">
              <a:xfrm>
                <a:off x="256915" y="10729862"/>
                <a:ext cx="1202151" cy="1173881"/>
              </a:xfrm>
              <a:prstGeom prst="rect">
                <a:avLst/>
              </a:prstGeom>
              <a:noFill/>
              <a:ln w="19050">
                <a:solidFill>
                  <a:srgbClr val="009900"/>
                </a:solidFill>
                <a:miter lim="800000"/>
                <a:headEnd/>
                <a:tailEnd/>
              </a:ln>
            </p:spPr>
            <p:txBody>
              <a:bodyPr wrap="none" anchor="ctr"/>
              <a:lstStyle/>
              <a:p>
                <a:endParaRPr lang="en-US" sz="1200" b="1">
                  <a:solidFill>
                    <a:srgbClr val="000000"/>
                  </a:solidFill>
                </a:endParaRPr>
              </a:p>
            </p:txBody>
          </p:sp>
          <p:sp>
            <p:nvSpPr>
              <p:cNvPr id="37001" name="Rectangle 28"/>
              <p:cNvSpPr>
                <a:spLocks noChangeAspect="1" noChangeArrowheads="1"/>
              </p:cNvSpPr>
              <p:nvPr/>
            </p:nvSpPr>
            <p:spPr bwMode="auto">
              <a:xfrm>
                <a:off x="1457864" y="10729862"/>
                <a:ext cx="1203013" cy="117388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37002" name="Rectangle 29"/>
              <p:cNvSpPr>
                <a:spLocks noChangeAspect="1" noChangeArrowheads="1"/>
              </p:cNvSpPr>
              <p:nvPr/>
            </p:nvSpPr>
            <p:spPr bwMode="auto">
              <a:xfrm>
                <a:off x="2660876" y="10729862"/>
                <a:ext cx="1187267" cy="117388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cxnSp>
            <p:nvCxnSpPr>
              <p:cNvPr id="347" name="Straight Connector 346"/>
              <p:cNvCxnSpPr/>
              <p:nvPr/>
            </p:nvCxnSpPr>
            <p:spPr>
              <a:xfrm>
                <a:off x="0" y="9559457"/>
                <a:ext cx="4114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7004" name="Line 35"/>
              <p:cNvSpPr>
                <a:spLocks noChangeShapeType="1"/>
              </p:cNvSpPr>
              <p:nvPr/>
            </p:nvSpPr>
            <p:spPr bwMode="auto">
              <a:xfrm>
                <a:off x="1235907" y="8170884"/>
                <a:ext cx="439387" cy="427512"/>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05" name="Line 36"/>
              <p:cNvSpPr>
                <a:spLocks noChangeShapeType="1"/>
              </p:cNvSpPr>
              <p:nvPr/>
            </p:nvSpPr>
            <p:spPr bwMode="auto">
              <a:xfrm>
                <a:off x="2079056" y="9287165"/>
                <a:ext cx="11877" cy="593766"/>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06" name="Line 38"/>
              <p:cNvSpPr>
                <a:spLocks noChangeShapeType="1"/>
              </p:cNvSpPr>
              <p:nvPr/>
            </p:nvSpPr>
            <p:spPr bwMode="auto">
              <a:xfrm flipH="1">
                <a:off x="2423440" y="8122343"/>
                <a:ext cx="454230" cy="523554"/>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07" name="Line 39"/>
              <p:cNvSpPr>
                <a:spLocks noChangeShapeType="1"/>
              </p:cNvSpPr>
              <p:nvPr/>
            </p:nvSpPr>
            <p:spPr bwMode="auto">
              <a:xfrm>
                <a:off x="3230962" y="9346541"/>
                <a:ext cx="11875" cy="52251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08" name="Line 40"/>
              <p:cNvSpPr>
                <a:spLocks noChangeShapeType="1"/>
              </p:cNvSpPr>
              <p:nvPr/>
            </p:nvSpPr>
            <p:spPr bwMode="auto">
              <a:xfrm>
                <a:off x="2090932" y="8123382"/>
                <a:ext cx="11875" cy="570017"/>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09" name="Line 41"/>
              <p:cNvSpPr>
                <a:spLocks noChangeShapeType="1"/>
              </p:cNvSpPr>
              <p:nvPr/>
            </p:nvSpPr>
            <p:spPr bwMode="auto">
              <a:xfrm>
                <a:off x="1224033" y="9299041"/>
                <a:ext cx="510640" cy="53439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10" name="Line 39"/>
              <p:cNvSpPr>
                <a:spLocks noChangeShapeType="1"/>
              </p:cNvSpPr>
              <p:nvPr/>
            </p:nvSpPr>
            <p:spPr bwMode="auto">
              <a:xfrm>
                <a:off x="832148" y="8123383"/>
                <a:ext cx="11875" cy="53439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11" name="Line 41"/>
              <p:cNvSpPr>
                <a:spLocks noChangeShapeType="1"/>
              </p:cNvSpPr>
              <p:nvPr/>
            </p:nvSpPr>
            <p:spPr bwMode="auto">
              <a:xfrm>
                <a:off x="1223683" y="10489017"/>
                <a:ext cx="484095" cy="510989"/>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12" name="Line 39"/>
              <p:cNvSpPr>
                <a:spLocks noChangeShapeType="1"/>
              </p:cNvSpPr>
              <p:nvPr/>
            </p:nvSpPr>
            <p:spPr bwMode="auto">
              <a:xfrm flipV="1">
                <a:off x="1224700" y="11343735"/>
                <a:ext cx="526461" cy="310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13" name="Line 39"/>
              <p:cNvSpPr>
                <a:spLocks noChangeShapeType="1"/>
              </p:cNvSpPr>
              <p:nvPr/>
            </p:nvSpPr>
            <p:spPr bwMode="auto">
              <a:xfrm>
                <a:off x="3606604" y="10526568"/>
                <a:ext cx="439948" cy="414068"/>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14" name="Line 39"/>
              <p:cNvSpPr>
                <a:spLocks noChangeShapeType="1"/>
              </p:cNvSpPr>
              <p:nvPr/>
            </p:nvSpPr>
            <p:spPr bwMode="auto">
              <a:xfrm>
                <a:off x="3615230" y="11691133"/>
                <a:ext cx="439948" cy="405442"/>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15" name="Line 39"/>
              <p:cNvSpPr>
                <a:spLocks noChangeShapeType="1"/>
              </p:cNvSpPr>
              <p:nvPr/>
            </p:nvSpPr>
            <p:spPr bwMode="auto">
              <a:xfrm flipH="1">
                <a:off x="2062476" y="11627534"/>
                <a:ext cx="3891" cy="503547"/>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16" name="Line 39"/>
              <p:cNvSpPr>
                <a:spLocks noChangeShapeType="1"/>
              </p:cNvSpPr>
              <p:nvPr/>
            </p:nvSpPr>
            <p:spPr bwMode="auto">
              <a:xfrm>
                <a:off x="3266945" y="8114889"/>
                <a:ext cx="11519" cy="60226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17" name="Line 41"/>
              <p:cNvSpPr>
                <a:spLocks noChangeShapeType="1"/>
              </p:cNvSpPr>
              <p:nvPr/>
            </p:nvSpPr>
            <p:spPr bwMode="auto">
              <a:xfrm>
                <a:off x="2462611" y="10520395"/>
                <a:ext cx="495743" cy="50650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7018" name="Line 36"/>
              <p:cNvSpPr>
                <a:spLocks noChangeShapeType="1"/>
              </p:cNvSpPr>
              <p:nvPr/>
            </p:nvSpPr>
            <p:spPr bwMode="auto">
              <a:xfrm>
                <a:off x="2096980" y="10500689"/>
                <a:ext cx="763" cy="55310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grpSp>
        <p:sp>
          <p:nvSpPr>
            <p:cNvPr id="36978" name="Rectangle 23"/>
            <p:cNvSpPr>
              <a:spLocks noChangeArrowheads="1"/>
            </p:cNvSpPr>
            <p:nvPr/>
          </p:nvSpPr>
          <p:spPr bwMode="auto">
            <a:xfrm>
              <a:off x="547765" y="7548039"/>
              <a:ext cx="643125" cy="400110"/>
            </a:xfrm>
            <a:prstGeom prst="rect">
              <a:avLst/>
            </a:prstGeom>
            <a:noFill/>
            <a:ln w="9525">
              <a:noFill/>
              <a:miter lim="800000"/>
              <a:headEnd/>
              <a:tailEnd/>
            </a:ln>
          </p:spPr>
          <p:txBody>
            <a:bodyPr wrap="none">
              <a:spAutoFit/>
            </a:bodyPr>
            <a:lstStyle/>
            <a:p>
              <a:r>
                <a:rPr lang="en-US">
                  <a:solidFill>
                    <a:srgbClr val="FF0000"/>
                  </a:solidFill>
                  <a:cs typeface="Times New Roman" pitchFamily="18" charset="0"/>
                </a:rPr>
                <a:t>A=1</a:t>
              </a:r>
            </a:p>
          </p:txBody>
        </p:sp>
        <p:sp>
          <p:nvSpPr>
            <p:cNvPr id="36979" name="Rectangle 23"/>
            <p:cNvSpPr>
              <a:spLocks noChangeArrowheads="1"/>
            </p:cNvSpPr>
            <p:nvPr/>
          </p:nvSpPr>
          <p:spPr bwMode="auto">
            <a:xfrm>
              <a:off x="1713516" y="754803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D=0</a:t>
              </a:r>
            </a:p>
          </p:txBody>
        </p:sp>
        <p:sp>
          <p:nvSpPr>
            <p:cNvPr id="36980" name="Rectangle 23"/>
            <p:cNvSpPr>
              <a:spLocks noChangeArrowheads="1"/>
            </p:cNvSpPr>
            <p:nvPr/>
          </p:nvSpPr>
          <p:spPr bwMode="auto">
            <a:xfrm>
              <a:off x="2910305" y="754803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D=0</a:t>
              </a:r>
            </a:p>
          </p:txBody>
        </p:sp>
        <p:sp>
          <p:nvSpPr>
            <p:cNvPr id="36981" name="Rectangle 23"/>
            <p:cNvSpPr>
              <a:spLocks noChangeArrowheads="1"/>
            </p:cNvSpPr>
            <p:nvPr/>
          </p:nvSpPr>
          <p:spPr bwMode="auto">
            <a:xfrm>
              <a:off x="2910305" y="8718210"/>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D=1</a:t>
              </a:r>
            </a:p>
          </p:txBody>
        </p:sp>
        <p:sp>
          <p:nvSpPr>
            <p:cNvPr id="36982" name="Rectangle 23"/>
            <p:cNvSpPr>
              <a:spLocks noChangeArrowheads="1"/>
            </p:cNvSpPr>
            <p:nvPr/>
          </p:nvSpPr>
          <p:spPr bwMode="auto">
            <a:xfrm>
              <a:off x="1713516" y="8718210"/>
              <a:ext cx="643125" cy="400110"/>
            </a:xfrm>
            <a:prstGeom prst="rect">
              <a:avLst/>
            </a:prstGeom>
            <a:noFill/>
            <a:ln w="9525">
              <a:noFill/>
              <a:miter lim="800000"/>
              <a:headEnd/>
              <a:tailEnd/>
            </a:ln>
          </p:spPr>
          <p:txBody>
            <a:bodyPr wrap="none">
              <a:spAutoFit/>
            </a:bodyPr>
            <a:lstStyle/>
            <a:p>
              <a:r>
                <a:rPr lang="en-US">
                  <a:solidFill>
                    <a:srgbClr val="FF0000"/>
                  </a:solidFill>
                  <a:cs typeface="Times New Roman" pitchFamily="18" charset="0"/>
                </a:rPr>
                <a:t>D=2</a:t>
              </a:r>
            </a:p>
          </p:txBody>
        </p:sp>
        <p:sp>
          <p:nvSpPr>
            <p:cNvPr id="36983" name="Rectangle 23"/>
            <p:cNvSpPr>
              <a:spLocks noChangeArrowheads="1"/>
            </p:cNvSpPr>
            <p:nvPr/>
          </p:nvSpPr>
          <p:spPr bwMode="auto">
            <a:xfrm>
              <a:off x="547765" y="8718210"/>
              <a:ext cx="643125" cy="400110"/>
            </a:xfrm>
            <a:prstGeom prst="rect">
              <a:avLst/>
            </a:prstGeom>
            <a:noFill/>
            <a:ln w="9525">
              <a:noFill/>
              <a:miter lim="800000"/>
              <a:headEnd/>
              <a:tailEnd/>
            </a:ln>
          </p:spPr>
          <p:txBody>
            <a:bodyPr wrap="none">
              <a:spAutoFit/>
            </a:bodyPr>
            <a:lstStyle/>
            <a:p>
              <a:r>
                <a:rPr lang="en-US">
                  <a:solidFill>
                    <a:srgbClr val="FF0000"/>
                  </a:solidFill>
                  <a:cs typeface="Times New Roman" pitchFamily="18" charset="0"/>
                </a:rPr>
                <a:t>D=0</a:t>
              </a:r>
            </a:p>
          </p:txBody>
        </p:sp>
        <p:sp>
          <p:nvSpPr>
            <p:cNvPr id="36984" name="Rectangle 23"/>
            <p:cNvSpPr>
              <a:spLocks noChangeArrowheads="1"/>
            </p:cNvSpPr>
            <p:nvPr/>
          </p:nvSpPr>
          <p:spPr bwMode="auto">
            <a:xfrm>
              <a:off x="547765" y="9946309"/>
              <a:ext cx="643125" cy="400110"/>
            </a:xfrm>
            <a:prstGeom prst="rect">
              <a:avLst/>
            </a:prstGeom>
            <a:noFill/>
            <a:ln w="9525">
              <a:noFill/>
              <a:miter lim="800000"/>
              <a:headEnd/>
              <a:tailEnd/>
            </a:ln>
          </p:spPr>
          <p:txBody>
            <a:bodyPr wrap="none">
              <a:spAutoFit/>
            </a:bodyPr>
            <a:lstStyle/>
            <a:p>
              <a:r>
                <a:rPr lang="en-US">
                  <a:solidFill>
                    <a:srgbClr val="FF0000"/>
                  </a:solidFill>
                  <a:cs typeface="Times New Roman" pitchFamily="18" charset="0"/>
                </a:rPr>
                <a:t>A=1</a:t>
              </a:r>
            </a:p>
          </p:txBody>
        </p:sp>
        <p:sp>
          <p:nvSpPr>
            <p:cNvPr id="36985" name="Rectangle 23"/>
            <p:cNvSpPr>
              <a:spLocks noChangeArrowheads="1"/>
            </p:cNvSpPr>
            <p:nvPr/>
          </p:nvSpPr>
          <p:spPr bwMode="auto">
            <a:xfrm>
              <a:off x="1713516" y="994630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D=2</a:t>
              </a:r>
            </a:p>
          </p:txBody>
        </p:sp>
        <p:sp>
          <p:nvSpPr>
            <p:cNvPr id="36986" name="Rectangle 23"/>
            <p:cNvSpPr>
              <a:spLocks noChangeArrowheads="1"/>
            </p:cNvSpPr>
            <p:nvPr/>
          </p:nvSpPr>
          <p:spPr bwMode="auto">
            <a:xfrm>
              <a:off x="2910305" y="994630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D=1</a:t>
              </a:r>
            </a:p>
          </p:txBody>
        </p:sp>
        <p:sp>
          <p:nvSpPr>
            <p:cNvPr id="36987" name="Rectangle 23"/>
            <p:cNvSpPr>
              <a:spLocks noChangeArrowheads="1"/>
            </p:cNvSpPr>
            <p:nvPr/>
          </p:nvSpPr>
          <p:spPr bwMode="auto">
            <a:xfrm>
              <a:off x="547765" y="11116621"/>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D=0</a:t>
              </a:r>
            </a:p>
          </p:txBody>
        </p:sp>
        <p:sp>
          <p:nvSpPr>
            <p:cNvPr id="36988" name="Rectangle 23"/>
            <p:cNvSpPr>
              <a:spLocks noChangeArrowheads="1"/>
            </p:cNvSpPr>
            <p:nvPr/>
          </p:nvSpPr>
          <p:spPr bwMode="auto">
            <a:xfrm>
              <a:off x="1713516" y="11116621"/>
              <a:ext cx="643125" cy="400110"/>
            </a:xfrm>
            <a:prstGeom prst="rect">
              <a:avLst/>
            </a:prstGeom>
            <a:noFill/>
            <a:ln w="9525">
              <a:noFill/>
              <a:miter lim="800000"/>
              <a:headEnd/>
              <a:tailEnd/>
            </a:ln>
          </p:spPr>
          <p:txBody>
            <a:bodyPr wrap="none">
              <a:spAutoFit/>
            </a:bodyPr>
            <a:lstStyle/>
            <a:p>
              <a:r>
                <a:rPr lang="en-US">
                  <a:solidFill>
                    <a:srgbClr val="FF0000"/>
                  </a:solidFill>
                  <a:cs typeface="Times New Roman" pitchFamily="18" charset="0"/>
                </a:rPr>
                <a:t>D=2</a:t>
              </a:r>
            </a:p>
          </p:txBody>
        </p:sp>
        <p:sp>
          <p:nvSpPr>
            <p:cNvPr id="36989" name="Rectangle 23"/>
            <p:cNvSpPr>
              <a:spLocks noChangeArrowheads="1"/>
            </p:cNvSpPr>
            <p:nvPr/>
          </p:nvSpPr>
          <p:spPr bwMode="auto">
            <a:xfrm>
              <a:off x="2910305" y="11116621"/>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D=1</a:t>
              </a:r>
            </a:p>
          </p:txBody>
        </p:sp>
      </p:grpSp>
      <p:grpSp>
        <p:nvGrpSpPr>
          <p:cNvPr id="23" name="Group 362"/>
          <p:cNvGrpSpPr>
            <a:grpSpLocks/>
          </p:cNvGrpSpPr>
          <p:nvPr/>
        </p:nvGrpSpPr>
        <p:grpSpPr bwMode="auto">
          <a:xfrm>
            <a:off x="4562475" y="1306513"/>
            <a:ext cx="4114800" cy="4930775"/>
            <a:chOff x="0" y="7200547"/>
            <a:chExt cx="4114800" cy="4930534"/>
          </a:xfrm>
        </p:grpSpPr>
        <p:grpSp>
          <p:nvGrpSpPr>
            <p:cNvPr id="24" name="Group 317"/>
            <p:cNvGrpSpPr>
              <a:grpSpLocks/>
            </p:cNvGrpSpPr>
            <p:nvPr/>
          </p:nvGrpSpPr>
          <p:grpSpPr bwMode="auto">
            <a:xfrm>
              <a:off x="0" y="7200547"/>
              <a:ext cx="4114800" cy="4930534"/>
              <a:chOff x="0" y="7200547"/>
              <a:chExt cx="4114800" cy="4930534"/>
            </a:xfrm>
          </p:grpSpPr>
          <p:sp>
            <p:nvSpPr>
              <p:cNvPr id="36948" name="Rectangle 24"/>
              <p:cNvSpPr>
                <a:spLocks noChangeAspect="1" noChangeArrowheads="1"/>
              </p:cNvSpPr>
              <p:nvPr/>
            </p:nvSpPr>
            <p:spPr bwMode="auto">
              <a:xfrm>
                <a:off x="1461941" y="9551134"/>
                <a:ext cx="1194974" cy="118106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36949" name="Rectangle 24"/>
              <p:cNvSpPr>
                <a:spLocks noChangeAspect="1" noChangeArrowheads="1"/>
              </p:cNvSpPr>
              <p:nvPr/>
            </p:nvSpPr>
            <p:spPr bwMode="auto">
              <a:xfrm>
                <a:off x="1458913" y="8378414"/>
                <a:ext cx="1193800" cy="1181042"/>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379" name="Rectangle 23"/>
              <p:cNvSpPr>
                <a:spLocks noChangeArrowheads="1"/>
              </p:cNvSpPr>
              <p:nvPr/>
            </p:nvSpPr>
            <p:spPr bwMode="auto">
              <a:xfrm>
                <a:off x="261938" y="10727800"/>
                <a:ext cx="1200150" cy="1173105"/>
              </a:xfrm>
              <a:prstGeom prst="rect">
                <a:avLst/>
              </a:prstGeom>
              <a:solidFill>
                <a:schemeClr val="accent1">
                  <a:lumMod val="20000"/>
                  <a:lumOff val="80000"/>
                </a:schemeClr>
              </a:solidFill>
              <a:ln w="9525" algn="ctr">
                <a:solidFill>
                  <a:schemeClr val="bg2"/>
                </a:solidFill>
                <a:round/>
                <a:headEnd/>
                <a:tailEnd/>
              </a:ln>
            </p:spPr>
            <p:txBody>
              <a:bodyPr wrap="none" anchor="ctr"/>
              <a:lstStyle/>
              <a:p>
                <a:pPr>
                  <a:defRPr/>
                </a:pPr>
                <a:endParaRPr lang="en-US">
                  <a:solidFill>
                    <a:srgbClr val="EEECE1"/>
                  </a:solidFill>
                </a:endParaRPr>
              </a:p>
            </p:txBody>
          </p:sp>
          <p:sp>
            <p:nvSpPr>
              <p:cNvPr id="380" name="Rectangle 17"/>
              <p:cNvSpPr>
                <a:spLocks noChangeAspect="1" noChangeArrowheads="1"/>
              </p:cNvSpPr>
              <p:nvPr/>
            </p:nvSpPr>
            <p:spPr bwMode="auto">
              <a:xfrm>
                <a:off x="255588" y="7200547"/>
                <a:ext cx="1201737" cy="1173105"/>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381" name="Rectangle 18"/>
              <p:cNvSpPr>
                <a:spLocks noChangeAspect="1" noChangeArrowheads="1"/>
              </p:cNvSpPr>
              <p:nvPr/>
            </p:nvSpPr>
            <p:spPr bwMode="auto">
              <a:xfrm>
                <a:off x="1457325" y="7200547"/>
                <a:ext cx="1198563" cy="1173105"/>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382" name="Rectangle 19"/>
              <p:cNvSpPr>
                <a:spLocks noChangeAspect="1" noChangeArrowheads="1"/>
              </p:cNvSpPr>
              <p:nvPr/>
            </p:nvSpPr>
            <p:spPr bwMode="auto">
              <a:xfrm>
                <a:off x="2655888" y="7200547"/>
                <a:ext cx="1195387" cy="1173105"/>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383" name="Rectangle 22"/>
              <p:cNvSpPr>
                <a:spLocks noChangeAspect="1" noChangeArrowheads="1"/>
              </p:cNvSpPr>
              <p:nvPr/>
            </p:nvSpPr>
            <p:spPr bwMode="auto">
              <a:xfrm>
                <a:off x="255588" y="8373652"/>
                <a:ext cx="1201737" cy="1182630"/>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36955" name="Rectangle 24"/>
              <p:cNvSpPr>
                <a:spLocks noChangeAspect="1" noChangeArrowheads="1"/>
              </p:cNvSpPr>
              <p:nvPr/>
            </p:nvSpPr>
            <p:spPr bwMode="auto">
              <a:xfrm>
                <a:off x="2655888" y="8373652"/>
                <a:ext cx="1195387" cy="1182630"/>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385" name="Rectangle 27"/>
              <p:cNvSpPr>
                <a:spLocks noChangeAspect="1" noChangeArrowheads="1"/>
              </p:cNvSpPr>
              <p:nvPr/>
            </p:nvSpPr>
            <p:spPr bwMode="auto">
              <a:xfrm>
                <a:off x="255588" y="9556282"/>
                <a:ext cx="1201737" cy="1173105"/>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36957" name="Rectangle 29"/>
              <p:cNvSpPr>
                <a:spLocks noChangeAspect="1" noChangeArrowheads="1"/>
              </p:cNvSpPr>
              <p:nvPr/>
            </p:nvSpPr>
            <p:spPr bwMode="auto">
              <a:xfrm>
                <a:off x="2656394" y="9555490"/>
                <a:ext cx="1194974" cy="117388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36958" name="Rectangle 27"/>
              <p:cNvSpPr>
                <a:spLocks noChangeAspect="1" noChangeArrowheads="1"/>
              </p:cNvSpPr>
              <p:nvPr/>
            </p:nvSpPr>
            <p:spPr bwMode="auto">
              <a:xfrm>
                <a:off x="256915" y="10729862"/>
                <a:ext cx="1202151" cy="1173881"/>
              </a:xfrm>
              <a:prstGeom prst="rect">
                <a:avLst/>
              </a:prstGeom>
              <a:noFill/>
              <a:ln w="19050">
                <a:solidFill>
                  <a:srgbClr val="009900"/>
                </a:solidFill>
                <a:miter lim="800000"/>
                <a:headEnd/>
                <a:tailEnd/>
              </a:ln>
            </p:spPr>
            <p:txBody>
              <a:bodyPr wrap="none" anchor="ctr"/>
              <a:lstStyle/>
              <a:p>
                <a:endParaRPr lang="en-US" sz="1200" b="1">
                  <a:solidFill>
                    <a:srgbClr val="000000"/>
                  </a:solidFill>
                </a:endParaRPr>
              </a:p>
            </p:txBody>
          </p:sp>
          <p:sp>
            <p:nvSpPr>
              <p:cNvPr id="36959" name="Rectangle 28"/>
              <p:cNvSpPr>
                <a:spLocks noChangeAspect="1" noChangeArrowheads="1"/>
              </p:cNvSpPr>
              <p:nvPr/>
            </p:nvSpPr>
            <p:spPr bwMode="auto">
              <a:xfrm>
                <a:off x="1457864" y="10729862"/>
                <a:ext cx="1203013" cy="117388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36960" name="Rectangle 29"/>
              <p:cNvSpPr>
                <a:spLocks noChangeAspect="1" noChangeArrowheads="1"/>
              </p:cNvSpPr>
              <p:nvPr/>
            </p:nvSpPr>
            <p:spPr bwMode="auto">
              <a:xfrm>
                <a:off x="2660876" y="10729862"/>
                <a:ext cx="1187267" cy="117388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cxnSp>
            <p:nvCxnSpPr>
              <p:cNvPr id="390" name="Straight Connector 389"/>
              <p:cNvCxnSpPr/>
              <p:nvPr/>
            </p:nvCxnSpPr>
            <p:spPr>
              <a:xfrm>
                <a:off x="0" y="9559457"/>
                <a:ext cx="4114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6962" name="Line 35"/>
              <p:cNvSpPr>
                <a:spLocks noChangeShapeType="1"/>
              </p:cNvSpPr>
              <p:nvPr/>
            </p:nvSpPr>
            <p:spPr bwMode="auto">
              <a:xfrm>
                <a:off x="1235907" y="8170884"/>
                <a:ext cx="439387" cy="427512"/>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63" name="Line 36"/>
              <p:cNvSpPr>
                <a:spLocks noChangeShapeType="1"/>
              </p:cNvSpPr>
              <p:nvPr/>
            </p:nvSpPr>
            <p:spPr bwMode="auto">
              <a:xfrm>
                <a:off x="2079056" y="9287165"/>
                <a:ext cx="11877" cy="593766"/>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64" name="Line 38"/>
              <p:cNvSpPr>
                <a:spLocks noChangeShapeType="1"/>
              </p:cNvSpPr>
              <p:nvPr/>
            </p:nvSpPr>
            <p:spPr bwMode="auto">
              <a:xfrm flipH="1">
                <a:off x="2423440" y="8122343"/>
                <a:ext cx="454230" cy="523554"/>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65" name="Line 39"/>
              <p:cNvSpPr>
                <a:spLocks noChangeShapeType="1"/>
              </p:cNvSpPr>
              <p:nvPr/>
            </p:nvSpPr>
            <p:spPr bwMode="auto">
              <a:xfrm>
                <a:off x="3230962" y="9346541"/>
                <a:ext cx="11875" cy="52251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66" name="Line 40"/>
              <p:cNvSpPr>
                <a:spLocks noChangeShapeType="1"/>
              </p:cNvSpPr>
              <p:nvPr/>
            </p:nvSpPr>
            <p:spPr bwMode="auto">
              <a:xfrm>
                <a:off x="2090932" y="8123382"/>
                <a:ext cx="11875" cy="570017"/>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67" name="Line 41"/>
              <p:cNvSpPr>
                <a:spLocks noChangeShapeType="1"/>
              </p:cNvSpPr>
              <p:nvPr/>
            </p:nvSpPr>
            <p:spPr bwMode="auto">
              <a:xfrm>
                <a:off x="1224033" y="9299041"/>
                <a:ext cx="510640" cy="53439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68" name="Line 39"/>
              <p:cNvSpPr>
                <a:spLocks noChangeShapeType="1"/>
              </p:cNvSpPr>
              <p:nvPr/>
            </p:nvSpPr>
            <p:spPr bwMode="auto">
              <a:xfrm>
                <a:off x="832148" y="8123383"/>
                <a:ext cx="11875" cy="53439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69" name="Line 41"/>
              <p:cNvSpPr>
                <a:spLocks noChangeShapeType="1"/>
              </p:cNvSpPr>
              <p:nvPr/>
            </p:nvSpPr>
            <p:spPr bwMode="auto">
              <a:xfrm>
                <a:off x="1223683" y="10489017"/>
                <a:ext cx="484095" cy="510989"/>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70" name="Line 39"/>
              <p:cNvSpPr>
                <a:spLocks noChangeShapeType="1"/>
              </p:cNvSpPr>
              <p:nvPr/>
            </p:nvSpPr>
            <p:spPr bwMode="auto">
              <a:xfrm flipV="1">
                <a:off x="1224700" y="11343735"/>
                <a:ext cx="526461" cy="310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71" name="Line 39"/>
              <p:cNvSpPr>
                <a:spLocks noChangeShapeType="1"/>
              </p:cNvSpPr>
              <p:nvPr/>
            </p:nvSpPr>
            <p:spPr bwMode="auto">
              <a:xfrm>
                <a:off x="3606604" y="10526568"/>
                <a:ext cx="439948" cy="414068"/>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72" name="Line 39"/>
              <p:cNvSpPr>
                <a:spLocks noChangeShapeType="1"/>
              </p:cNvSpPr>
              <p:nvPr/>
            </p:nvSpPr>
            <p:spPr bwMode="auto">
              <a:xfrm>
                <a:off x="3615230" y="11691133"/>
                <a:ext cx="439948" cy="405442"/>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73" name="Line 39"/>
              <p:cNvSpPr>
                <a:spLocks noChangeShapeType="1"/>
              </p:cNvSpPr>
              <p:nvPr/>
            </p:nvSpPr>
            <p:spPr bwMode="auto">
              <a:xfrm flipH="1">
                <a:off x="2062476" y="11627534"/>
                <a:ext cx="3891" cy="503547"/>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74" name="Line 39"/>
              <p:cNvSpPr>
                <a:spLocks noChangeShapeType="1"/>
              </p:cNvSpPr>
              <p:nvPr/>
            </p:nvSpPr>
            <p:spPr bwMode="auto">
              <a:xfrm>
                <a:off x="3266945" y="8114889"/>
                <a:ext cx="11519" cy="60226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75" name="Line 41"/>
              <p:cNvSpPr>
                <a:spLocks noChangeShapeType="1"/>
              </p:cNvSpPr>
              <p:nvPr/>
            </p:nvSpPr>
            <p:spPr bwMode="auto">
              <a:xfrm>
                <a:off x="2462611" y="10520395"/>
                <a:ext cx="495743" cy="50650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76" name="Line 36"/>
              <p:cNvSpPr>
                <a:spLocks noChangeShapeType="1"/>
              </p:cNvSpPr>
              <p:nvPr/>
            </p:nvSpPr>
            <p:spPr bwMode="auto">
              <a:xfrm>
                <a:off x="2096980" y="10500689"/>
                <a:ext cx="763" cy="55310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grpSp>
        <p:sp>
          <p:nvSpPr>
            <p:cNvPr id="36936" name="Rectangle 23"/>
            <p:cNvSpPr>
              <a:spLocks noChangeArrowheads="1"/>
            </p:cNvSpPr>
            <p:nvPr/>
          </p:nvSpPr>
          <p:spPr bwMode="auto">
            <a:xfrm>
              <a:off x="547765" y="754803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6937" name="Rectangle 23"/>
            <p:cNvSpPr>
              <a:spLocks noChangeArrowheads="1"/>
            </p:cNvSpPr>
            <p:nvPr/>
          </p:nvSpPr>
          <p:spPr bwMode="auto">
            <a:xfrm>
              <a:off x="1713516" y="7548039"/>
              <a:ext cx="643125" cy="400110"/>
            </a:xfrm>
            <a:prstGeom prst="rect">
              <a:avLst/>
            </a:prstGeom>
            <a:noFill/>
            <a:ln w="9525">
              <a:noFill/>
              <a:miter lim="800000"/>
              <a:headEnd/>
              <a:tailEnd/>
            </a:ln>
          </p:spPr>
          <p:txBody>
            <a:bodyPr wrap="none">
              <a:spAutoFit/>
            </a:bodyPr>
            <a:lstStyle/>
            <a:p>
              <a:r>
                <a:rPr lang="en-US">
                  <a:solidFill>
                    <a:srgbClr val="FF0000"/>
                  </a:solidFill>
                  <a:cs typeface="Times New Roman" pitchFamily="18" charset="0"/>
                </a:rPr>
                <a:t>A=1</a:t>
              </a:r>
            </a:p>
          </p:txBody>
        </p:sp>
        <p:sp>
          <p:nvSpPr>
            <p:cNvPr id="36938" name="Rectangle 23"/>
            <p:cNvSpPr>
              <a:spLocks noChangeArrowheads="1"/>
            </p:cNvSpPr>
            <p:nvPr/>
          </p:nvSpPr>
          <p:spPr bwMode="auto">
            <a:xfrm>
              <a:off x="2910305" y="754803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D=0</a:t>
              </a:r>
            </a:p>
          </p:txBody>
        </p:sp>
        <p:sp>
          <p:nvSpPr>
            <p:cNvPr id="36939" name="Rectangle 23"/>
            <p:cNvSpPr>
              <a:spLocks noChangeArrowheads="1"/>
            </p:cNvSpPr>
            <p:nvPr/>
          </p:nvSpPr>
          <p:spPr bwMode="auto">
            <a:xfrm>
              <a:off x="2910305" y="8718210"/>
              <a:ext cx="643125" cy="400110"/>
            </a:xfrm>
            <a:prstGeom prst="rect">
              <a:avLst/>
            </a:prstGeom>
            <a:noFill/>
            <a:ln w="9525">
              <a:noFill/>
              <a:miter lim="800000"/>
              <a:headEnd/>
              <a:tailEnd/>
            </a:ln>
          </p:spPr>
          <p:txBody>
            <a:bodyPr wrap="none">
              <a:spAutoFit/>
            </a:bodyPr>
            <a:lstStyle/>
            <a:p>
              <a:r>
                <a:rPr lang="en-US">
                  <a:solidFill>
                    <a:prstClr val="black"/>
                  </a:solidFill>
                  <a:cs typeface="Times New Roman" pitchFamily="18" charset="0"/>
                </a:rPr>
                <a:t>D=1</a:t>
              </a:r>
            </a:p>
          </p:txBody>
        </p:sp>
        <p:sp>
          <p:nvSpPr>
            <p:cNvPr id="36940" name="Rectangle 23"/>
            <p:cNvSpPr>
              <a:spLocks noChangeArrowheads="1"/>
            </p:cNvSpPr>
            <p:nvPr/>
          </p:nvSpPr>
          <p:spPr bwMode="auto">
            <a:xfrm>
              <a:off x="1713516" y="8718210"/>
              <a:ext cx="643125" cy="400110"/>
            </a:xfrm>
            <a:prstGeom prst="rect">
              <a:avLst/>
            </a:prstGeom>
            <a:noFill/>
            <a:ln w="9525">
              <a:noFill/>
              <a:miter lim="800000"/>
              <a:headEnd/>
              <a:tailEnd/>
            </a:ln>
          </p:spPr>
          <p:txBody>
            <a:bodyPr wrap="none">
              <a:spAutoFit/>
            </a:bodyPr>
            <a:lstStyle/>
            <a:p>
              <a:r>
                <a:rPr lang="en-US">
                  <a:solidFill>
                    <a:srgbClr val="FF0000"/>
                  </a:solidFill>
                  <a:cs typeface="Times New Roman" pitchFamily="18" charset="0"/>
                </a:rPr>
                <a:t>D=1</a:t>
              </a:r>
            </a:p>
          </p:txBody>
        </p:sp>
        <p:sp>
          <p:nvSpPr>
            <p:cNvPr id="36941" name="Rectangle 23"/>
            <p:cNvSpPr>
              <a:spLocks noChangeArrowheads="1"/>
            </p:cNvSpPr>
            <p:nvPr/>
          </p:nvSpPr>
          <p:spPr bwMode="auto">
            <a:xfrm>
              <a:off x="547765" y="8718210"/>
              <a:ext cx="643125" cy="400110"/>
            </a:xfrm>
            <a:prstGeom prst="rect">
              <a:avLst/>
            </a:prstGeom>
            <a:noFill/>
            <a:ln w="9525">
              <a:noFill/>
              <a:miter lim="800000"/>
              <a:headEnd/>
              <a:tailEnd/>
            </a:ln>
          </p:spPr>
          <p:txBody>
            <a:bodyPr wrap="none">
              <a:spAutoFit/>
            </a:bodyPr>
            <a:lstStyle/>
            <a:p>
              <a:r>
                <a:rPr lang="en-US">
                  <a:solidFill>
                    <a:prstClr val="black"/>
                  </a:solidFill>
                  <a:cs typeface="Times New Roman" pitchFamily="18" charset="0"/>
                </a:rPr>
                <a:t>D=0</a:t>
              </a:r>
            </a:p>
          </p:txBody>
        </p:sp>
        <p:sp>
          <p:nvSpPr>
            <p:cNvPr id="36942" name="Rectangle 23"/>
            <p:cNvSpPr>
              <a:spLocks noChangeArrowheads="1"/>
            </p:cNvSpPr>
            <p:nvPr/>
          </p:nvSpPr>
          <p:spPr bwMode="auto">
            <a:xfrm>
              <a:off x="547765" y="994630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6943" name="Rectangle 23"/>
            <p:cNvSpPr>
              <a:spLocks noChangeArrowheads="1"/>
            </p:cNvSpPr>
            <p:nvPr/>
          </p:nvSpPr>
          <p:spPr bwMode="auto">
            <a:xfrm>
              <a:off x="1713516" y="994630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D=2</a:t>
              </a:r>
            </a:p>
          </p:txBody>
        </p:sp>
        <p:sp>
          <p:nvSpPr>
            <p:cNvPr id="36944" name="Rectangle 23"/>
            <p:cNvSpPr>
              <a:spLocks noChangeArrowheads="1"/>
            </p:cNvSpPr>
            <p:nvPr/>
          </p:nvSpPr>
          <p:spPr bwMode="auto">
            <a:xfrm>
              <a:off x="2910305" y="994630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D=1</a:t>
              </a:r>
            </a:p>
          </p:txBody>
        </p:sp>
        <p:sp>
          <p:nvSpPr>
            <p:cNvPr id="36945" name="Rectangle 23"/>
            <p:cNvSpPr>
              <a:spLocks noChangeArrowheads="1"/>
            </p:cNvSpPr>
            <p:nvPr/>
          </p:nvSpPr>
          <p:spPr bwMode="auto">
            <a:xfrm>
              <a:off x="547765" y="11116621"/>
              <a:ext cx="643125" cy="400110"/>
            </a:xfrm>
            <a:prstGeom prst="rect">
              <a:avLst/>
            </a:prstGeom>
            <a:noFill/>
            <a:ln w="9525">
              <a:noFill/>
              <a:miter lim="800000"/>
              <a:headEnd/>
              <a:tailEnd/>
            </a:ln>
          </p:spPr>
          <p:txBody>
            <a:bodyPr wrap="none">
              <a:spAutoFit/>
            </a:bodyPr>
            <a:lstStyle/>
            <a:p>
              <a:r>
                <a:rPr lang="en-US">
                  <a:solidFill>
                    <a:srgbClr val="FF0000"/>
                  </a:solidFill>
                  <a:cs typeface="Times New Roman" pitchFamily="18" charset="0"/>
                </a:rPr>
                <a:t>A=1</a:t>
              </a:r>
            </a:p>
          </p:txBody>
        </p:sp>
        <p:sp>
          <p:nvSpPr>
            <p:cNvPr id="36946" name="Rectangle 23"/>
            <p:cNvSpPr>
              <a:spLocks noChangeArrowheads="1"/>
            </p:cNvSpPr>
            <p:nvPr/>
          </p:nvSpPr>
          <p:spPr bwMode="auto">
            <a:xfrm>
              <a:off x="1713516" y="11116621"/>
              <a:ext cx="643125" cy="400110"/>
            </a:xfrm>
            <a:prstGeom prst="rect">
              <a:avLst/>
            </a:prstGeom>
            <a:noFill/>
            <a:ln w="9525">
              <a:noFill/>
              <a:miter lim="800000"/>
              <a:headEnd/>
              <a:tailEnd/>
            </a:ln>
          </p:spPr>
          <p:txBody>
            <a:bodyPr wrap="none">
              <a:spAutoFit/>
            </a:bodyPr>
            <a:lstStyle/>
            <a:p>
              <a:r>
                <a:rPr lang="en-US">
                  <a:solidFill>
                    <a:srgbClr val="FF0000"/>
                  </a:solidFill>
                  <a:cs typeface="Times New Roman" pitchFamily="18" charset="0"/>
                </a:rPr>
                <a:t>D=1</a:t>
              </a:r>
            </a:p>
          </p:txBody>
        </p:sp>
        <p:sp>
          <p:nvSpPr>
            <p:cNvPr id="36947" name="Rectangle 23"/>
            <p:cNvSpPr>
              <a:spLocks noChangeArrowheads="1"/>
            </p:cNvSpPr>
            <p:nvPr/>
          </p:nvSpPr>
          <p:spPr bwMode="auto">
            <a:xfrm>
              <a:off x="2910305" y="11116621"/>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D=1</a:t>
              </a:r>
            </a:p>
          </p:txBody>
        </p:sp>
      </p:grpSp>
      <p:grpSp>
        <p:nvGrpSpPr>
          <p:cNvPr id="25" name="Group 450"/>
          <p:cNvGrpSpPr>
            <a:grpSpLocks/>
          </p:cNvGrpSpPr>
          <p:nvPr/>
        </p:nvGrpSpPr>
        <p:grpSpPr bwMode="auto">
          <a:xfrm>
            <a:off x="4562475" y="963613"/>
            <a:ext cx="4114800" cy="5273675"/>
            <a:chOff x="3545458" y="7297948"/>
            <a:chExt cx="4114800" cy="5273079"/>
          </a:xfrm>
        </p:grpSpPr>
        <p:grpSp>
          <p:nvGrpSpPr>
            <p:cNvPr id="26" name="Group 405"/>
            <p:cNvGrpSpPr>
              <a:grpSpLocks/>
            </p:cNvGrpSpPr>
            <p:nvPr/>
          </p:nvGrpSpPr>
          <p:grpSpPr bwMode="auto">
            <a:xfrm>
              <a:off x="3545458" y="7640493"/>
              <a:ext cx="4114800" cy="4930534"/>
              <a:chOff x="0" y="7200547"/>
              <a:chExt cx="4114800" cy="4930534"/>
            </a:xfrm>
          </p:grpSpPr>
          <p:grpSp>
            <p:nvGrpSpPr>
              <p:cNvPr id="27" name="Group 317"/>
              <p:cNvGrpSpPr>
                <a:grpSpLocks/>
              </p:cNvGrpSpPr>
              <p:nvPr/>
            </p:nvGrpSpPr>
            <p:grpSpPr bwMode="auto">
              <a:xfrm>
                <a:off x="0" y="7200547"/>
                <a:ext cx="4114800" cy="4930534"/>
                <a:chOff x="0" y="7200547"/>
                <a:chExt cx="4114800" cy="4930534"/>
              </a:xfrm>
            </p:grpSpPr>
            <p:sp>
              <p:nvSpPr>
                <p:cNvPr id="36906" name="Rectangle 24"/>
                <p:cNvSpPr>
                  <a:spLocks noChangeAspect="1" noChangeArrowheads="1"/>
                </p:cNvSpPr>
                <p:nvPr/>
              </p:nvSpPr>
              <p:spPr bwMode="auto">
                <a:xfrm>
                  <a:off x="1461941" y="9551134"/>
                  <a:ext cx="1194974" cy="118106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421" name="Rectangle 24"/>
                <p:cNvSpPr>
                  <a:spLocks noChangeAspect="1" noChangeArrowheads="1"/>
                </p:cNvSpPr>
                <p:nvPr/>
              </p:nvSpPr>
              <p:spPr bwMode="auto">
                <a:xfrm>
                  <a:off x="1458913" y="8378655"/>
                  <a:ext cx="1193800" cy="1180967"/>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422" name="Rectangle 23"/>
                <p:cNvSpPr>
                  <a:spLocks noChangeArrowheads="1"/>
                </p:cNvSpPr>
                <p:nvPr/>
              </p:nvSpPr>
              <p:spPr bwMode="auto">
                <a:xfrm>
                  <a:off x="261938" y="10727890"/>
                  <a:ext cx="1200150" cy="1173029"/>
                </a:xfrm>
                <a:prstGeom prst="rect">
                  <a:avLst/>
                </a:prstGeom>
                <a:solidFill>
                  <a:schemeClr val="accent1">
                    <a:lumMod val="20000"/>
                    <a:lumOff val="80000"/>
                  </a:schemeClr>
                </a:solidFill>
                <a:ln w="9525" algn="ctr">
                  <a:solidFill>
                    <a:schemeClr val="bg2"/>
                  </a:solidFill>
                  <a:round/>
                  <a:headEnd/>
                  <a:tailEnd/>
                </a:ln>
              </p:spPr>
              <p:txBody>
                <a:bodyPr wrap="none" anchor="ctr"/>
                <a:lstStyle/>
                <a:p>
                  <a:pPr>
                    <a:defRPr/>
                  </a:pPr>
                  <a:endParaRPr lang="en-US">
                    <a:solidFill>
                      <a:srgbClr val="EEECE1"/>
                    </a:solidFill>
                  </a:endParaRPr>
                </a:p>
              </p:txBody>
            </p:sp>
            <p:sp>
              <p:nvSpPr>
                <p:cNvPr id="423" name="Rectangle 17"/>
                <p:cNvSpPr>
                  <a:spLocks noChangeAspect="1" noChangeArrowheads="1"/>
                </p:cNvSpPr>
                <p:nvPr/>
              </p:nvSpPr>
              <p:spPr bwMode="auto">
                <a:xfrm>
                  <a:off x="255588" y="7200863"/>
                  <a:ext cx="1201737" cy="1173029"/>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424" name="Rectangle 18"/>
                <p:cNvSpPr>
                  <a:spLocks noChangeAspect="1" noChangeArrowheads="1"/>
                </p:cNvSpPr>
                <p:nvPr/>
              </p:nvSpPr>
              <p:spPr bwMode="auto">
                <a:xfrm>
                  <a:off x="1457325" y="7200863"/>
                  <a:ext cx="1198563" cy="1173029"/>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425" name="Rectangle 19"/>
                <p:cNvSpPr>
                  <a:spLocks noChangeAspect="1" noChangeArrowheads="1"/>
                </p:cNvSpPr>
                <p:nvPr/>
              </p:nvSpPr>
              <p:spPr bwMode="auto">
                <a:xfrm>
                  <a:off x="2655888" y="7200863"/>
                  <a:ext cx="1195387" cy="1173029"/>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426" name="Rectangle 22"/>
                <p:cNvSpPr>
                  <a:spLocks noChangeAspect="1" noChangeArrowheads="1"/>
                </p:cNvSpPr>
                <p:nvPr/>
              </p:nvSpPr>
              <p:spPr bwMode="auto">
                <a:xfrm>
                  <a:off x="255588" y="8373892"/>
                  <a:ext cx="1201737" cy="1182554"/>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427" name="Rectangle 24"/>
                <p:cNvSpPr>
                  <a:spLocks noChangeAspect="1" noChangeArrowheads="1"/>
                </p:cNvSpPr>
                <p:nvPr/>
              </p:nvSpPr>
              <p:spPr bwMode="auto">
                <a:xfrm>
                  <a:off x="2655888" y="8373892"/>
                  <a:ext cx="1195387" cy="1182554"/>
                </a:xfrm>
                <a:prstGeom prst="rect">
                  <a:avLst/>
                </a:prstGeom>
                <a:solidFill>
                  <a:schemeClr val="accent6">
                    <a:lumMod val="40000"/>
                    <a:lumOff val="6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428" name="Rectangle 27"/>
                <p:cNvSpPr>
                  <a:spLocks noChangeAspect="1" noChangeArrowheads="1"/>
                </p:cNvSpPr>
                <p:nvPr/>
              </p:nvSpPr>
              <p:spPr bwMode="auto">
                <a:xfrm>
                  <a:off x="255588" y="9556447"/>
                  <a:ext cx="1201737" cy="1173029"/>
                </a:xfrm>
                <a:prstGeom prst="rect">
                  <a:avLst/>
                </a:prstGeom>
                <a:solidFill>
                  <a:schemeClr val="accent1">
                    <a:lumMod val="20000"/>
                    <a:lumOff val="80000"/>
                  </a:schemeClr>
                </a:solidFill>
                <a:ln w="19050">
                  <a:solidFill>
                    <a:srgbClr val="009900"/>
                  </a:solidFill>
                  <a:miter lim="800000"/>
                  <a:headEnd/>
                  <a:tailEnd/>
                </a:ln>
              </p:spPr>
              <p:txBody>
                <a:bodyPr wrap="none" anchor="ctr"/>
                <a:lstStyle/>
                <a:p>
                  <a:pPr>
                    <a:defRPr/>
                  </a:pPr>
                  <a:endParaRPr lang="en-US" sz="1200" b="1">
                    <a:solidFill>
                      <a:srgbClr val="000000"/>
                    </a:solidFill>
                  </a:endParaRPr>
                </a:p>
              </p:txBody>
            </p:sp>
            <p:sp>
              <p:nvSpPr>
                <p:cNvPr id="36915" name="Rectangle 29"/>
                <p:cNvSpPr>
                  <a:spLocks noChangeAspect="1" noChangeArrowheads="1"/>
                </p:cNvSpPr>
                <p:nvPr/>
              </p:nvSpPr>
              <p:spPr bwMode="auto">
                <a:xfrm>
                  <a:off x="2656394" y="9555490"/>
                  <a:ext cx="1194974" cy="117388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36916" name="Rectangle 27"/>
                <p:cNvSpPr>
                  <a:spLocks noChangeAspect="1" noChangeArrowheads="1"/>
                </p:cNvSpPr>
                <p:nvPr/>
              </p:nvSpPr>
              <p:spPr bwMode="auto">
                <a:xfrm>
                  <a:off x="256915" y="10729862"/>
                  <a:ext cx="1202151" cy="1173881"/>
                </a:xfrm>
                <a:prstGeom prst="rect">
                  <a:avLst/>
                </a:prstGeom>
                <a:noFill/>
                <a:ln w="19050">
                  <a:solidFill>
                    <a:srgbClr val="009900"/>
                  </a:solidFill>
                  <a:miter lim="800000"/>
                  <a:headEnd/>
                  <a:tailEnd/>
                </a:ln>
              </p:spPr>
              <p:txBody>
                <a:bodyPr wrap="none" anchor="ctr"/>
                <a:lstStyle/>
                <a:p>
                  <a:endParaRPr lang="en-US" sz="1200" b="1">
                    <a:solidFill>
                      <a:srgbClr val="000000"/>
                    </a:solidFill>
                  </a:endParaRPr>
                </a:p>
              </p:txBody>
            </p:sp>
            <p:sp>
              <p:nvSpPr>
                <p:cNvPr id="36917" name="Rectangle 28"/>
                <p:cNvSpPr>
                  <a:spLocks noChangeAspect="1" noChangeArrowheads="1"/>
                </p:cNvSpPr>
                <p:nvPr/>
              </p:nvSpPr>
              <p:spPr bwMode="auto">
                <a:xfrm>
                  <a:off x="1457864" y="10729862"/>
                  <a:ext cx="1203013" cy="117388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sp>
              <p:nvSpPr>
                <p:cNvPr id="36918" name="Rectangle 29"/>
                <p:cNvSpPr>
                  <a:spLocks noChangeAspect="1" noChangeArrowheads="1"/>
                </p:cNvSpPr>
                <p:nvPr/>
              </p:nvSpPr>
              <p:spPr bwMode="auto">
                <a:xfrm>
                  <a:off x="2660876" y="10729862"/>
                  <a:ext cx="1187267" cy="1173881"/>
                </a:xfrm>
                <a:prstGeom prst="rect">
                  <a:avLst/>
                </a:prstGeom>
                <a:solidFill>
                  <a:schemeClr val="bg1"/>
                </a:solidFill>
                <a:ln w="19050">
                  <a:solidFill>
                    <a:srgbClr val="009900"/>
                  </a:solidFill>
                  <a:miter lim="800000"/>
                  <a:headEnd/>
                  <a:tailEnd/>
                </a:ln>
              </p:spPr>
              <p:txBody>
                <a:bodyPr wrap="none" anchor="ctr"/>
                <a:lstStyle/>
                <a:p>
                  <a:endParaRPr lang="en-US" sz="1200" b="1">
                    <a:solidFill>
                      <a:srgbClr val="000000"/>
                    </a:solidFill>
                  </a:endParaRPr>
                </a:p>
              </p:txBody>
            </p:sp>
            <p:cxnSp>
              <p:nvCxnSpPr>
                <p:cNvPr id="433" name="Straight Connector 432"/>
                <p:cNvCxnSpPr/>
                <p:nvPr/>
              </p:nvCxnSpPr>
              <p:spPr>
                <a:xfrm>
                  <a:off x="0" y="9559621"/>
                  <a:ext cx="4114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6920" name="Line 35"/>
                <p:cNvSpPr>
                  <a:spLocks noChangeShapeType="1"/>
                </p:cNvSpPr>
                <p:nvPr/>
              </p:nvSpPr>
              <p:spPr bwMode="auto">
                <a:xfrm>
                  <a:off x="1235907" y="8170884"/>
                  <a:ext cx="439387" cy="427512"/>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21" name="Line 36"/>
                <p:cNvSpPr>
                  <a:spLocks noChangeShapeType="1"/>
                </p:cNvSpPr>
                <p:nvPr/>
              </p:nvSpPr>
              <p:spPr bwMode="auto">
                <a:xfrm>
                  <a:off x="2346387" y="9394168"/>
                  <a:ext cx="0" cy="43132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22" name="Line 38"/>
                <p:cNvSpPr>
                  <a:spLocks noChangeShapeType="1"/>
                </p:cNvSpPr>
                <p:nvPr/>
              </p:nvSpPr>
              <p:spPr bwMode="auto">
                <a:xfrm flipH="1">
                  <a:off x="2423440" y="8122343"/>
                  <a:ext cx="454230" cy="523554"/>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23" name="Line 39"/>
                <p:cNvSpPr>
                  <a:spLocks noChangeShapeType="1"/>
                </p:cNvSpPr>
                <p:nvPr/>
              </p:nvSpPr>
              <p:spPr bwMode="auto">
                <a:xfrm>
                  <a:off x="3230962" y="9346541"/>
                  <a:ext cx="11875" cy="52251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24" name="Line 40"/>
                <p:cNvSpPr>
                  <a:spLocks noChangeShapeType="1"/>
                </p:cNvSpPr>
                <p:nvPr/>
              </p:nvSpPr>
              <p:spPr bwMode="auto">
                <a:xfrm>
                  <a:off x="2090932" y="8123382"/>
                  <a:ext cx="11875" cy="570017"/>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25" name="Line 41"/>
                <p:cNvSpPr>
                  <a:spLocks noChangeShapeType="1"/>
                </p:cNvSpPr>
                <p:nvPr/>
              </p:nvSpPr>
              <p:spPr bwMode="auto">
                <a:xfrm>
                  <a:off x="1224033" y="9299041"/>
                  <a:ext cx="510640" cy="53439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26" name="Line 39"/>
                <p:cNvSpPr>
                  <a:spLocks noChangeShapeType="1"/>
                </p:cNvSpPr>
                <p:nvPr/>
              </p:nvSpPr>
              <p:spPr bwMode="auto">
                <a:xfrm>
                  <a:off x="832148" y="8123383"/>
                  <a:ext cx="11875" cy="53439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27" name="Line 41"/>
                <p:cNvSpPr>
                  <a:spLocks noChangeShapeType="1"/>
                </p:cNvSpPr>
                <p:nvPr/>
              </p:nvSpPr>
              <p:spPr bwMode="auto">
                <a:xfrm>
                  <a:off x="1223683" y="10489017"/>
                  <a:ext cx="484095" cy="510989"/>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28" name="Line 39"/>
                <p:cNvSpPr>
                  <a:spLocks noChangeShapeType="1"/>
                </p:cNvSpPr>
                <p:nvPr/>
              </p:nvSpPr>
              <p:spPr bwMode="auto">
                <a:xfrm flipV="1">
                  <a:off x="1224700" y="11343735"/>
                  <a:ext cx="526461" cy="310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29" name="Line 39"/>
                <p:cNvSpPr>
                  <a:spLocks noChangeShapeType="1"/>
                </p:cNvSpPr>
                <p:nvPr/>
              </p:nvSpPr>
              <p:spPr bwMode="auto">
                <a:xfrm>
                  <a:off x="3606604" y="10526568"/>
                  <a:ext cx="439948" cy="414068"/>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30" name="Line 39"/>
                <p:cNvSpPr>
                  <a:spLocks noChangeShapeType="1"/>
                </p:cNvSpPr>
                <p:nvPr/>
              </p:nvSpPr>
              <p:spPr bwMode="auto">
                <a:xfrm>
                  <a:off x="3615230" y="11691133"/>
                  <a:ext cx="439948" cy="405442"/>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31" name="Line 39"/>
                <p:cNvSpPr>
                  <a:spLocks noChangeShapeType="1"/>
                </p:cNvSpPr>
                <p:nvPr/>
              </p:nvSpPr>
              <p:spPr bwMode="auto">
                <a:xfrm flipH="1">
                  <a:off x="2062476" y="11627534"/>
                  <a:ext cx="3891" cy="503547"/>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32" name="Line 39"/>
                <p:cNvSpPr>
                  <a:spLocks noChangeShapeType="1"/>
                </p:cNvSpPr>
                <p:nvPr/>
              </p:nvSpPr>
              <p:spPr bwMode="auto">
                <a:xfrm>
                  <a:off x="3266945" y="8114889"/>
                  <a:ext cx="11519" cy="602260"/>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33" name="Line 41"/>
                <p:cNvSpPr>
                  <a:spLocks noChangeShapeType="1"/>
                </p:cNvSpPr>
                <p:nvPr/>
              </p:nvSpPr>
              <p:spPr bwMode="auto">
                <a:xfrm>
                  <a:off x="2462611" y="10520395"/>
                  <a:ext cx="495743" cy="50650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sp>
              <p:nvSpPr>
                <p:cNvPr id="36934" name="Line 36"/>
                <p:cNvSpPr>
                  <a:spLocks noChangeShapeType="1"/>
                </p:cNvSpPr>
                <p:nvPr/>
              </p:nvSpPr>
              <p:spPr bwMode="auto">
                <a:xfrm>
                  <a:off x="2096980" y="10500689"/>
                  <a:ext cx="763" cy="553105"/>
                </a:xfrm>
                <a:prstGeom prst="line">
                  <a:avLst/>
                </a:prstGeom>
                <a:noFill/>
                <a:ln w="38100">
                  <a:solidFill>
                    <a:schemeClr val="tx1"/>
                  </a:solidFill>
                  <a:round/>
                  <a:headEnd/>
                  <a:tailEnd type="triangle" w="med" len="med"/>
                </a:ln>
              </p:spPr>
              <p:txBody>
                <a:bodyPr wrap="none" anchor="ctr"/>
                <a:lstStyle/>
                <a:p>
                  <a:endParaRPr lang="en-US">
                    <a:solidFill>
                      <a:srgbClr val="EEECE1"/>
                    </a:solidFill>
                  </a:endParaRPr>
                </a:p>
              </p:txBody>
            </p:sp>
          </p:grpSp>
          <p:sp>
            <p:nvSpPr>
              <p:cNvPr id="36894" name="Rectangle 23"/>
              <p:cNvSpPr>
                <a:spLocks noChangeArrowheads="1"/>
              </p:cNvSpPr>
              <p:nvPr/>
            </p:nvSpPr>
            <p:spPr bwMode="auto">
              <a:xfrm>
                <a:off x="547765" y="754803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6895" name="Rectangle 23"/>
              <p:cNvSpPr>
                <a:spLocks noChangeArrowheads="1"/>
              </p:cNvSpPr>
              <p:nvPr/>
            </p:nvSpPr>
            <p:spPr bwMode="auto">
              <a:xfrm>
                <a:off x="1713516" y="754803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6896" name="Rectangle 23"/>
              <p:cNvSpPr>
                <a:spLocks noChangeArrowheads="1"/>
              </p:cNvSpPr>
              <p:nvPr/>
            </p:nvSpPr>
            <p:spPr bwMode="auto">
              <a:xfrm>
                <a:off x="2910305" y="754803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6897" name="Rectangle 23"/>
              <p:cNvSpPr>
                <a:spLocks noChangeArrowheads="1"/>
              </p:cNvSpPr>
              <p:nvPr/>
            </p:nvSpPr>
            <p:spPr bwMode="auto">
              <a:xfrm>
                <a:off x="2910305" y="8718210"/>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D=1</a:t>
                </a:r>
              </a:p>
            </p:txBody>
          </p:sp>
          <p:sp>
            <p:nvSpPr>
              <p:cNvPr id="36898" name="Rectangle 23"/>
              <p:cNvSpPr>
                <a:spLocks noChangeArrowheads="1"/>
              </p:cNvSpPr>
              <p:nvPr/>
            </p:nvSpPr>
            <p:spPr bwMode="auto">
              <a:xfrm>
                <a:off x="1713516" y="8718210"/>
                <a:ext cx="643125" cy="400110"/>
              </a:xfrm>
              <a:prstGeom prst="rect">
                <a:avLst/>
              </a:prstGeom>
              <a:noFill/>
              <a:ln w="9525">
                <a:noFill/>
                <a:miter lim="800000"/>
                <a:headEnd/>
                <a:tailEnd/>
              </a:ln>
            </p:spPr>
            <p:txBody>
              <a:bodyPr wrap="none">
                <a:spAutoFit/>
              </a:bodyPr>
              <a:lstStyle/>
              <a:p>
                <a:r>
                  <a:rPr lang="en-US">
                    <a:solidFill>
                      <a:prstClr val="black"/>
                    </a:solidFill>
                    <a:cs typeface="Times New Roman" pitchFamily="18" charset="0"/>
                  </a:rPr>
                  <a:t>D=0</a:t>
                </a:r>
              </a:p>
            </p:txBody>
          </p:sp>
          <p:sp>
            <p:nvSpPr>
              <p:cNvPr id="36899" name="Rectangle 23"/>
              <p:cNvSpPr>
                <a:spLocks noChangeArrowheads="1"/>
              </p:cNvSpPr>
              <p:nvPr/>
            </p:nvSpPr>
            <p:spPr bwMode="auto">
              <a:xfrm>
                <a:off x="451586" y="8718210"/>
                <a:ext cx="835485" cy="400110"/>
              </a:xfrm>
              <a:prstGeom prst="rect">
                <a:avLst/>
              </a:prstGeom>
              <a:noFill/>
              <a:ln w="9525">
                <a:noFill/>
                <a:miter lim="800000"/>
                <a:headEnd/>
                <a:tailEnd/>
              </a:ln>
            </p:spPr>
            <p:txBody>
              <a:bodyPr wrap="none">
                <a:spAutoFit/>
              </a:bodyPr>
              <a:lstStyle/>
              <a:p>
                <a:r>
                  <a:rPr lang="en-US">
                    <a:solidFill>
                      <a:srgbClr val="FF0000"/>
                    </a:solidFill>
                    <a:cs typeface="Times New Roman" pitchFamily="18" charset="0"/>
                  </a:rPr>
                  <a:t>A=1.5</a:t>
                </a:r>
              </a:p>
            </p:txBody>
          </p:sp>
          <p:sp>
            <p:nvSpPr>
              <p:cNvPr id="36900" name="Rectangle 23"/>
              <p:cNvSpPr>
                <a:spLocks noChangeArrowheads="1"/>
              </p:cNvSpPr>
              <p:nvPr/>
            </p:nvSpPr>
            <p:spPr bwMode="auto">
              <a:xfrm>
                <a:off x="547765" y="994630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6901" name="Rectangle 23"/>
              <p:cNvSpPr>
                <a:spLocks noChangeArrowheads="1"/>
              </p:cNvSpPr>
              <p:nvPr/>
            </p:nvSpPr>
            <p:spPr bwMode="auto">
              <a:xfrm>
                <a:off x="1713516" y="994630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D=2</a:t>
                </a:r>
              </a:p>
            </p:txBody>
          </p:sp>
          <p:sp>
            <p:nvSpPr>
              <p:cNvPr id="36902" name="Rectangle 23"/>
              <p:cNvSpPr>
                <a:spLocks noChangeArrowheads="1"/>
              </p:cNvSpPr>
              <p:nvPr/>
            </p:nvSpPr>
            <p:spPr bwMode="auto">
              <a:xfrm>
                <a:off x="2910305" y="9946309"/>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D=1</a:t>
                </a:r>
              </a:p>
            </p:txBody>
          </p:sp>
          <p:sp>
            <p:nvSpPr>
              <p:cNvPr id="36903" name="Rectangle 23"/>
              <p:cNvSpPr>
                <a:spLocks noChangeArrowheads="1"/>
              </p:cNvSpPr>
              <p:nvPr/>
            </p:nvSpPr>
            <p:spPr bwMode="auto">
              <a:xfrm>
                <a:off x="547765" y="11116621"/>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A=1</a:t>
                </a:r>
              </a:p>
            </p:txBody>
          </p:sp>
          <p:sp>
            <p:nvSpPr>
              <p:cNvPr id="36904" name="Rectangle 23"/>
              <p:cNvSpPr>
                <a:spLocks noChangeArrowheads="1"/>
              </p:cNvSpPr>
              <p:nvPr/>
            </p:nvSpPr>
            <p:spPr bwMode="auto">
              <a:xfrm>
                <a:off x="1713516" y="11116621"/>
                <a:ext cx="643125" cy="400110"/>
              </a:xfrm>
              <a:prstGeom prst="rect">
                <a:avLst/>
              </a:prstGeom>
              <a:noFill/>
              <a:ln w="9525">
                <a:noFill/>
                <a:miter lim="800000"/>
                <a:headEnd/>
                <a:tailEnd/>
              </a:ln>
            </p:spPr>
            <p:txBody>
              <a:bodyPr wrap="none">
                <a:spAutoFit/>
              </a:bodyPr>
              <a:lstStyle/>
              <a:p>
                <a:r>
                  <a:rPr lang="en-US">
                    <a:solidFill>
                      <a:prstClr val="black"/>
                    </a:solidFill>
                    <a:cs typeface="Times New Roman" pitchFamily="18" charset="0"/>
                  </a:rPr>
                  <a:t>D=1</a:t>
                </a:r>
              </a:p>
            </p:txBody>
          </p:sp>
          <p:sp>
            <p:nvSpPr>
              <p:cNvPr id="36905" name="Rectangle 23"/>
              <p:cNvSpPr>
                <a:spLocks noChangeArrowheads="1"/>
              </p:cNvSpPr>
              <p:nvPr/>
            </p:nvSpPr>
            <p:spPr bwMode="auto">
              <a:xfrm>
                <a:off x="2910305" y="11116621"/>
                <a:ext cx="643125" cy="400110"/>
              </a:xfrm>
              <a:prstGeom prst="rect">
                <a:avLst/>
              </a:prstGeom>
              <a:noFill/>
              <a:ln w="9525">
                <a:noFill/>
                <a:miter lim="800000"/>
                <a:headEnd/>
                <a:tailEnd/>
              </a:ln>
            </p:spPr>
            <p:txBody>
              <a:bodyPr wrap="none">
                <a:spAutoFit/>
              </a:bodyPr>
              <a:lstStyle/>
              <a:p>
                <a:r>
                  <a:rPr lang="en-US">
                    <a:solidFill>
                      <a:srgbClr val="000000"/>
                    </a:solidFill>
                    <a:cs typeface="Times New Roman" pitchFamily="18" charset="0"/>
                  </a:rPr>
                  <a:t>D=1</a:t>
                </a:r>
              </a:p>
            </p:txBody>
          </p:sp>
        </p:grpSp>
        <p:sp>
          <p:nvSpPr>
            <p:cNvPr id="36891" name="Rectangle 23"/>
            <p:cNvSpPr>
              <a:spLocks noChangeArrowheads="1"/>
            </p:cNvSpPr>
            <p:nvPr/>
          </p:nvSpPr>
          <p:spPr bwMode="auto">
            <a:xfrm>
              <a:off x="5220836" y="9966170"/>
              <a:ext cx="713657" cy="400110"/>
            </a:xfrm>
            <a:prstGeom prst="rect">
              <a:avLst/>
            </a:prstGeom>
            <a:noFill/>
            <a:ln w="9525">
              <a:noFill/>
              <a:miter lim="800000"/>
              <a:headEnd/>
              <a:tailEnd/>
            </a:ln>
          </p:spPr>
          <p:txBody>
            <a:bodyPr wrap="none">
              <a:spAutoFit/>
            </a:bodyPr>
            <a:lstStyle/>
            <a:p>
              <a:r>
                <a:rPr lang="en-US">
                  <a:solidFill>
                    <a:srgbClr val="FF0000"/>
                  </a:solidFill>
                  <a:cs typeface="Times New Roman" pitchFamily="18" charset="0"/>
                </a:rPr>
                <a:t>B=-1</a:t>
              </a:r>
            </a:p>
          </p:txBody>
        </p:sp>
        <p:sp>
          <p:nvSpPr>
            <p:cNvPr id="36892" name="TextBox 449"/>
            <p:cNvSpPr txBox="1">
              <a:spLocks noChangeArrowheads="1"/>
            </p:cNvSpPr>
            <p:nvPr/>
          </p:nvSpPr>
          <p:spPr bwMode="auto">
            <a:xfrm>
              <a:off x="3709360" y="7297948"/>
              <a:ext cx="3847381" cy="369332"/>
            </a:xfrm>
            <a:prstGeom prst="rect">
              <a:avLst/>
            </a:prstGeom>
            <a:noFill/>
            <a:ln w="9525">
              <a:noFill/>
              <a:miter lim="800000"/>
              <a:headEnd/>
              <a:tailEnd/>
            </a:ln>
          </p:spPr>
          <p:txBody>
            <a:bodyPr>
              <a:spAutoFit/>
            </a:bodyPr>
            <a:lstStyle/>
            <a:p>
              <a:r>
                <a:rPr lang="en-US" sz="1800">
                  <a:solidFill>
                    <a:srgbClr val="FF0000"/>
                  </a:solidFill>
                </a:rPr>
                <a:t>Decrease cross partition dependency</a:t>
              </a:r>
            </a:p>
          </p:txBody>
        </p:sp>
      </p:grpSp>
      <p:sp>
        <p:nvSpPr>
          <p:cNvPr id="36875" name="Title 1"/>
          <p:cNvSpPr>
            <a:spLocks noGrp="1"/>
          </p:cNvSpPr>
          <p:nvPr>
            <p:ph type="title"/>
          </p:nvPr>
        </p:nvSpPr>
        <p:spPr>
          <a:xfrm>
            <a:off x="0" y="0"/>
            <a:ext cx="9144000" cy="860425"/>
          </a:xfrm>
        </p:spPr>
        <p:txBody>
          <a:bodyPr/>
          <a:lstStyle/>
          <a:p>
            <a:r>
              <a:rPr lang="en-US" sz="3200" smtClean="0"/>
              <a:t>Parallelization of Contributing Area/Flow Algebra</a:t>
            </a:r>
          </a:p>
        </p:txBody>
      </p:sp>
      <p:graphicFrame>
        <p:nvGraphicFramePr>
          <p:cNvPr id="8" name="Table 7"/>
          <p:cNvGraphicFramePr>
            <a:graphicFrameLocks noGrp="1"/>
          </p:cNvGraphicFramePr>
          <p:nvPr/>
        </p:nvGraphicFramePr>
        <p:xfrm>
          <a:off x="269875" y="1190625"/>
          <a:ext cx="3629585" cy="2010173"/>
        </p:xfrm>
        <a:graphic>
          <a:graphicData uri="http://schemas.openxmlformats.org/drawingml/2006/table">
            <a:tbl>
              <a:tblPr/>
              <a:tblGrid>
                <a:gridCol w="3629585"/>
              </a:tblGrid>
              <a:tr h="2010173">
                <a:tc>
                  <a:txBody>
                    <a:bodyPr/>
                    <a:lstStyle/>
                    <a:p>
                      <a:pPr marL="0" marR="0">
                        <a:spcBef>
                          <a:spcPts val="0"/>
                        </a:spcBef>
                        <a:spcAft>
                          <a:spcPts val="0"/>
                        </a:spcAft>
                      </a:pPr>
                      <a:r>
                        <a:rPr lang="en-US" sz="1400" dirty="0">
                          <a:latin typeface="Times New Roman"/>
                          <a:ea typeface="Times New Roman"/>
                          <a:cs typeface="Times New Roman"/>
                        </a:rPr>
                        <a:t>Executed by every process with grid flow field P, grid dependencies D initialized to 0 and an empty queue Q.</a:t>
                      </a:r>
                    </a:p>
                    <a:p>
                      <a:pPr marL="0" marR="0">
                        <a:spcBef>
                          <a:spcPts val="0"/>
                        </a:spcBef>
                        <a:spcAft>
                          <a:spcPts val="0"/>
                        </a:spcAft>
                      </a:pPr>
                      <a:r>
                        <a:rPr lang="en-US" sz="1400" b="1" dirty="0" err="1">
                          <a:latin typeface="Times New Roman"/>
                          <a:ea typeface="Times New Roman"/>
                          <a:cs typeface="Times New Roman"/>
                        </a:rPr>
                        <a:t>FindDependencies</a:t>
                      </a:r>
                      <a:r>
                        <a:rPr lang="en-US" sz="1400" b="1" dirty="0">
                          <a:latin typeface="Times New Roman"/>
                          <a:ea typeface="Times New Roman"/>
                          <a:cs typeface="Times New Roman"/>
                        </a:rPr>
                        <a:t>(P,Q,D)</a:t>
                      </a:r>
                    </a:p>
                    <a:p>
                      <a:pPr marL="0" marR="0">
                        <a:spcBef>
                          <a:spcPts val="0"/>
                        </a:spcBef>
                        <a:spcAft>
                          <a:spcPts val="0"/>
                        </a:spcAft>
                      </a:pPr>
                      <a:r>
                        <a:rPr lang="en-US" sz="1400" dirty="0">
                          <a:latin typeface="Times New Roman"/>
                          <a:ea typeface="Times New Roman"/>
                          <a:cs typeface="Times New Roman"/>
                        </a:rPr>
                        <a:t>for all </a:t>
                      </a:r>
                      <a:r>
                        <a:rPr lang="en-US" sz="1400" dirty="0" err="1">
                          <a:latin typeface="Times New Roman"/>
                          <a:ea typeface="Times New Roman"/>
                          <a:cs typeface="Times New Roman"/>
                        </a:rPr>
                        <a:t>i</a:t>
                      </a:r>
                      <a:endParaRPr lang="en-US" sz="1400" dirty="0">
                        <a:latin typeface="Times New Roman"/>
                        <a:ea typeface="Times New Roman"/>
                        <a:cs typeface="Times New Roman"/>
                      </a:endParaRPr>
                    </a:p>
                    <a:p>
                      <a:pPr marL="274320" marR="0">
                        <a:spcBef>
                          <a:spcPts val="0"/>
                        </a:spcBef>
                        <a:spcAft>
                          <a:spcPts val="0"/>
                        </a:spcAft>
                      </a:pPr>
                      <a:r>
                        <a:rPr lang="en-US" sz="1400" dirty="0">
                          <a:latin typeface="Times New Roman"/>
                          <a:ea typeface="Times New Roman"/>
                          <a:cs typeface="Times New Roman"/>
                        </a:rPr>
                        <a:t>for all k neighbors of </a:t>
                      </a:r>
                      <a:r>
                        <a:rPr lang="en-US" sz="1400" dirty="0" err="1">
                          <a:latin typeface="Times New Roman"/>
                          <a:ea typeface="Times New Roman"/>
                          <a:cs typeface="Times New Roman"/>
                        </a:rPr>
                        <a:t>i</a:t>
                      </a:r>
                      <a:endParaRPr lang="en-US" sz="1400" dirty="0">
                        <a:latin typeface="Times New Roman"/>
                        <a:ea typeface="Times New Roman"/>
                        <a:cs typeface="Times New Roman"/>
                      </a:endParaRPr>
                    </a:p>
                    <a:p>
                      <a:pPr marL="457200" marR="0">
                        <a:spcBef>
                          <a:spcPts val="0"/>
                        </a:spcBef>
                        <a:spcAft>
                          <a:spcPts val="0"/>
                        </a:spcAft>
                      </a:pPr>
                      <a:r>
                        <a:rPr lang="en-US" sz="1400" dirty="0">
                          <a:latin typeface="Times New Roman"/>
                          <a:ea typeface="Times New Roman"/>
                          <a:cs typeface="Times New Roman"/>
                        </a:rPr>
                        <a:t>if </a:t>
                      </a:r>
                      <a:r>
                        <a:rPr lang="en-US" sz="1400" dirty="0" err="1" smtClean="0">
                          <a:latin typeface="Times New Roman"/>
                          <a:ea typeface="Times New Roman"/>
                          <a:cs typeface="Times New Roman"/>
                        </a:rPr>
                        <a:t>P</a:t>
                      </a:r>
                      <a:r>
                        <a:rPr lang="en-US" sz="1400" baseline="-25000" dirty="0" err="1" smtClean="0">
                          <a:latin typeface="Times New Roman"/>
                          <a:ea typeface="Times New Roman"/>
                          <a:cs typeface="Times New Roman"/>
                        </a:rPr>
                        <a:t>ki</a:t>
                      </a:r>
                      <a:r>
                        <a:rPr lang="en-US" sz="1400" dirty="0" smtClean="0">
                          <a:latin typeface="Times New Roman"/>
                          <a:ea typeface="Times New Roman"/>
                          <a:cs typeface="Times New Roman"/>
                        </a:rPr>
                        <a:t>&gt;0</a:t>
                      </a:r>
                      <a:r>
                        <a:rPr lang="en-US" sz="1400" baseline="0" dirty="0" smtClean="0">
                          <a:latin typeface="Times New Roman"/>
                          <a:ea typeface="Times New Roman"/>
                          <a:cs typeface="Times New Roman"/>
                        </a:rPr>
                        <a:t>  </a:t>
                      </a:r>
                      <a:r>
                        <a:rPr lang="en-US" sz="1400" dirty="0" smtClean="0">
                          <a:latin typeface="Times New Roman"/>
                          <a:ea typeface="Times New Roman"/>
                          <a:cs typeface="Times New Roman"/>
                        </a:rPr>
                        <a:t>D(</a:t>
                      </a:r>
                      <a:r>
                        <a:rPr lang="en-US" sz="1400" dirty="0" err="1" smtClean="0">
                          <a:latin typeface="Times New Roman"/>
                          <a:ea typeface="Times New Roman"/>
                          <a:cs typeface="Times New Roman"/>
                        </a:rPr>
                        <a:t>i</a:t>
                      </a:r>
                      <a:r>
                        <a:rPr lang="en-US" sz="1400" dirty="0">
                          <a:latin typeface="Times New Roman"/>
                          <a:ea typeface="Times New Roman"/>
                          <a:cs typeface="Times New Roman"/>
                        </a:rPr>
                        <a:t>)=D(</a:t>
                      </a:r>
                      <a:r>
                        <a:rPr lang="en-US" sz="1400" dirty="0" err="1">
                          <a:latin typeface="Times New Roman"/>
                          <a:ea typeface="Times New Roman"/>
                          <a:cs typeface="Times New Roman"/>
                        </a:rPr>
                        <a:t>i</a:t>
                      </a:r>
                      <a:r>
                        <a:rPr lang="en-US" sz="1400" dirty="0">
                          <a:latin typeface="Times New Roman"/>
                          <a:ea typeface="Times New Roman"/>
                          <a:cs typeface="Times New Roman"/>
                        </a:rPr>
                        <a:t>)+1</a:t>
                      </a:r>
                    </a:p>
                    <a:p>
                      <a:pPr marL="274320" marR="0">
                        <a:spcBef>
                          <a:spcPts val="0"/>
                        </a:spcBef>
                        <a:spcAft>
                          <a:spcPts val="0"/>
                        </a:spcAft>
                      </a:pPr>
                      <a:r>
                        <a:rPr lang="en-US" sz="1400" dirty="0" smtClean="0">
                          <a:latin typeface="Times New Roman"/>
                          <a:ea typeface="Times New Roman"/>
                          <a:cs typeface="Times New Roman"/>
                        </a:rPr>
                        <a:t>if </a:t>
                      </a:r>
                      <a:r>
                        <a:rPr lang="en-US" sz="1400" dirty="0">
                          <a:latin typeface="Times New Roman"/>
                          <a:ea typeface="Times New Roman"/>
                          <a:cs typeface="Times New Roman"/>
                        </a:rPr>
                        <a:t>D(</a:t>
                      </a:r>
                      <a:r>
                        <a:rPr lang="en-US" sz="1400" dirty="0" err="1">
                          <a:latin typeface="Times New Roman"/>
                          <a:ea typeface="Times New Roman"/>
                          <a:cs typeface="Times New Roman"/>
                        </a:rPr>
                        <a:t>i</a:t>
                      </a:r>
                      <a:r>
                        <a:rPr lang="en-US" sz="1400" dirty="0">
                          <a:latin typeface="Times New Roman"/>
                          <a:ea typeface="Times New Roman"/>
                          <a:cs typeface="Times New Roman"/>
                        </a:rPr>
                        <a:t>)=</a:t>
                      </a:r>
                      <a:r>
                        <a:rPr lang="en-US" sz="1400" dirty="0" smtClean="0">
                          <a:latin typeface="Times New Roman"/>
                          <a:ea typeface="Times New Roman"/>
                          <a:cs typeface="Times New Roman"/>
                        </a:rPr>
                        <a:t>0</a:t>
                      </a:r>
                      <a:r>
                        <a:rPr lang="en-US" sz="1400" baseline="0" dirty="0" smtClean="0">
                          <a:latin typeface="Times New Roman"/>
                          <a:ea typeface="Times New Roman"/>
                          <a:cs typeface="Times New Roman"/>
                        </a:rPr>
                        <a:t> </a:t>
                      </a:r>
                      <a:r>
                        <a:rPr lang="en-US" sz="1400" dirty="0" smtClean="0">
                          <a:latin typeface="Times New Roman"/>
                          <a:ea typeface="Times New Roman"/>
                          <a:cs typeface="Times New Roman"/>
                        </a:rPr>
                        <a:t>add </a:t>
                      </a:r>
                      <a:r>
                        <a:rPr lang="en-US" sz="1400" dirty="0" err="1">
                          <a:latin typeface="Times New Roman"/>
                          <a:ea typeface="Times New Roman"/>
                          <a:cs typeface="Times New Roman"/>
                        </a:rPr>
                        <a:t>i</a:t>
                      </a:r>
                      <a:r>
                        <a:rPr lang="en-US" sz="1400" dirty="0">
                          <a:latin typeface="Times New Roman"/>
                          <a:ea typeface="Times New Roman"/>
                          <a:cs typeface="Times New Roman"/>
                        </a:rPr>
                        <a:t> to Q</a:t>
                      </a:r>
                    </a:p>
                    <a:p>
                      <a:pPr marL="0" marR="0">
                        <a:spcBef>
                          <a:spcPts val="0"/>
                        </a:spcBef>
                        <a:spcAft>
                          <a:spcPts val="300"/>
                        </a:spcAft>
                      </a:pPr>
                      <a:r>
                        <a:rPr lang="en-US" sz="1400" dirty="0">
                          <a:latin typeface="Times New Roman"/>
                          <a:ea typeface="Times New Roman"/>
                          <a:cs typeface="Times New Roman"/>
                        </a:rPr>
                        <a:t>next</a:t>
                      </a:r>
                    </a:p>
                  </a:txBody>
                  <a:tcPr marL="94227" marR="9422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9" name="Table 8"/>
          <p:cNvGraphicFramePr>
            <a:graphicFrameLocks noGrp="1"/>
          </p:cNvGraphicFramePr>
          <p:nvPr/>
        </p:nvGraphicFramePr>
        <p:xfrm>
          <a:off x="244475" y="3687763"/>
          <a:ext cx="3627905" cy="2987040"/>
        </p:xfrm>
        <a:graphic>
          <a:graphicData uri="http://schemas.openxmlformats.org/drawingml/2006/table">
            <a:tbl>
              <a:tblPr/>
              <a:tblGrid>
                <a:gridCol w="3627905"/>
              </a:tblGrid>
              <a:tr h="2321125">
                <a:tc>
                  <a:txBody>
                    <a:bodyPr/>
                    <a:lstStyle/>
                    <a:p>
                      <a:pPr marL="0" marR="0">
                        <a:spcBef>
                          <a:spcPts val="0"/>
                        </a:spcBef>
                        <a:spcAft>
                          <a:spcPts val="0"/>
                        </a:spcAft>
                      </a:pPr>
                      <a:r>
                        <a:rPr lang="en-US" sz="1400" dirty="0">
                          <a:latin typeface="Times New Roman"/>
                          <a:ea typeface="Times New Roman"/>
                          <a:cs typeface="Times New Roman"/>
                        </a:rPr>
                        <a:t>Executed by every process with D and Q initialized from </a:t>
                      </a:r>
                      <a:r>
                        <a:rPr lang="en-US" sz="1400" dirty="0" err="1">
                          <a:latin typeface="Times New Roman"/>
                          <a:ea typeface="Times New Roman"/>
                          <a:cs typeface="Times New Roman"/>
                        </a:rPr>
                        <a:t>FindDependencies</a:t>
                      </a:r>
                      <a:r>
                        <a:rPr lang="en-US" sz="1400" dirty="0">
                          <a:latin typeface="Times New Roman"/>
                          <a:ea typeface="Times New Roman"/>
                          <a:cs typeface="Times New Roman"/>
                        </a:rPr>
                        <a:t>.</a:t>
                      </a:r>
                    </a:p>
                    <a:p>
                      <a:pPr marL="0" marR="0">
                        <a:spcBef>
                          <a:spcPts val="0"/>
                        </a:spcBef>
                        <a:spcAft>
                          <a:spcPts val="0"/>
                        </a:spcAft>
                      </a:pPr>
                      <a:r>
                        <a:rPr lang="en-US" sz="1400" b="1" dirty="0" err="1">
                          <a:latin typeface="Times New Roman"/>
                          <a:ea typeface="Times New Roman"/>
                          <a:cs typeface="Times New Roman"/>
                        </a:rPr>
                        <a:t>FlowAlgebra</a:t>
                      </a:r>
                      <a:r>
                        <a:rPr lang="en-US" sz="1400" b="1" dirty="0">
                          <a:latin typeface="Times New Roman"/>
                          <a:ea typeface="Times New Roman"/>
                          <a:cs typeface="Times New Roman"/>
                        </a:rPr>
                        <a:t>(P,Q,D,</a:t>
                      </a:r>
                      <a:r>
                        <a:rPr lang="en-US" sz="1400" b="1" dirty="0">
                          <a:latin typeface="Times New Roman"/>
                          <a:ea typeface="Times New Roman"/>
                          <a:cs typeface="Times New Roman"/>
                          <a:sym typeface="Symbol"/>
                        </a:rPr>
                        <a:t></a:t>
                      </a:r>
                      <a:r>
                        <a:rPr lang="en-US" sz="1400" b="1" dirty="0">
                          <a:latin typeface="Times New Roman"/>
                          <a:ea typeface="Times New Roman"/>
                          <a:cs typeface="Times New Roman"/>
                        </a:rPr>
                        <a:t>,</a:t>
                      </a:r>
                      <a:r>
                        <a:rPr lang="en-US" sz="1400" b="1" dirty="0">
                          <a:latin typeface="Times New Roman"/>
                          <a:ea typeface="Times New Roman"/>
                          <a:cs typeface="Times New Roman"/>
                          <a:sym typeface="Symbol"/>
                        </a:rPr>
                        <a:t></a:t>
                      </a:r>
                      <a:r>
                        <a:rPr lang="en-US" sz="1400" b="1" dirty="0">
                          <a:latin typeface="Times New Roman"/>
                          <a:ea typeface="Times New Roman"/>
                          <a:cs typeface="Times New Roman"/>
                        </a:rPr>
                        <a:t>)</a:t>
                      </a:r>
                    </a:p>
                    <a:p>
                      <a:pPr marL="0" marR="0">
                        <a:spcBef>
                          <a:spcPts val="0"/>
                        </a:spcBef>
                        <a:spcAft>
                          <a:spcPts val="0"/>
                        </a:spcAft>
                      </a:pPr>
                      <a:r>
                        <a:rPr lang="en-US" sz="1400" dirty="0">
                          <a:latin typeface="Times New Roman"/>
                          <a:ea typeface="Times New Roman"/>
                          <a:cs typeface="Times New Roman"/>
                        </a:rPr>
                        <a:t>while Q isn’t empty</a:t>
                      </a:r>
                    </a:p>
                    <a:p>
                      <a:pPr marL="160020" marR="0">
                        <a:spcBef>
                          <a:spcPts val="0"/>
                        </a:spcBef>
                        <a:spcAft>
                          <a:spcPts val="0"/>
                        </a:spcAft>
                      </a:pPr>
                      <a:r>
                        <a:rPr lang="en-US" sz="1400" dirty="0">
                          <a:latin typeface="Times New Roman"/>
                          <a:ea typeface="Times New Roman"/>
                          <a:cs typeface="Times New Roman"/>
                        </a:rPr>
                        <a:t>get </a:t>
                      </a:r>
                      <a:r>
                        <a:rPr lang="en-US" sz="1400" dirty="0" err="1">
                          <a:latin typeface="Times New Roman"/>
                          <a:ea typeface="Times New Roman"/>
                          <a:cs typeface="Times New Roman"/>
                        </a:rPr>
                        <a:t>i</a:t>
                      </a:r>
                      <a:r>
                        <a:rPr lang="en-US" sz="1400" dirty="0">
                          <a:latin typeface="Times New Roman"/>
                          <a:ea typeface="Times New Roman"/>
                          <a:cs typeface="Times New Roman"/>
                        </a:rPr>
                        <a:t> from Q</a:t>
                      </a:r>
                    </a:p>
                    <a:p>
                      <a:pPr marL="160020" marR="0">
                        <a:spcBef>
                          <a:spcPts val="0"/>
                        </a:spcBef>
                        <a:spcAft>
                          <a:spcPts val="0"/>
                        </a:spcAft>
                      </a:pPr>
                      <a:r>
                        <a:rPr lang="en-US" sz="1400" u="sng" dirty="0">
                          <a:latin typeface="Times New Roman"/>
                          <a:ea typeface="Times New Roman"/>
                          <a:cs typeface="Times New Roman"/>
                          <a:sym typeface="Symbol"/>
                        </a:rPr>
                        <a:t></a:t>
                      </a:r>
                      <a:r>
                        <a:rPr lang="en-US" sz="1400" i="1" baseline="-25000" dirty="0" err="1">
                          <a:latin typeface="Times New Roman"/>
                          <a:ea typeface="Times New Roman"/>
                          <a:cs typeface="Times New Roman"/>
                        </a:rPr>
                        <a:t>i</a:t>
                      </a:r>
                      <a:r>
                        <a:rPr lang="en-US" sz="1400" i="1" dirty="0">
                          <a:latin typeface="Times New Roman"/>
                          <a:ea typeface="Times New Roman"/>
                          <a:cs typeface="Times New Roman"/>
                        </a:rPr>
                        <a:t> </a:t>
                      </a:r>
                      <a:r>
                        <a:rPr lang="en-US" sz="1400" dirty="0">
                          <a:latin typeface="Times New Roman"/>
                          <a:ea typeface="Times New Roman"/>
                          <a:cs typeface="Times New Roman"/>
                        </a:rPr>
                        <a:t>= FA(</a:t>
                      </a:r>
                      <a:r>
                        <a:rPr lang="en-US" sz="1400" u="sng" dirty="0">
                          <a:latin typeface="Times New Roman"/>
                          <a:ea typeface="Times New Roman"/>
                          <a:cs typeface="Times New Roman"/>
                          <a:sym typeface="Symbol"/>
                        </a:rPr>
                        <a:t></a:t>
                      </a:r>
                      <a:r>
                        <a:rPr lang="en-US" sz="1400" baseline="-25000" dirty="0" err="1">
                          <a:latin typeface="Times New Roman"/>
                          <a:ea typeface="Times New Roman"/>
                          <a:cs typeface="Times New Roman"/>
                        </a:rPr>
                        <a:t>i</a:t>
                      </a:r>
                      <a:r>
                        <a:rPr lang="en-US" sz="1400" dirty="0">
                          <a:latin typeface="Times New Roman"/>
                          <a:ea typeface="Times New Roman"/>
                          <a:cs typeface="Times New Roman"/>
                        </a:rPr>
                        <a:t>, </a:t>
                      </a:r>
                      <a:r>
                        <a:rPr lang="en-US" sz="1400" u="sng" dirty="0" err="1">
                          <a:latin typeface="Times New Roman"/>
                          <a:ea typeface="Times New Roman"/>
                          <a:cs typeface="Times New Roman"/>
                        </a:rPr>
                        <a:t>P</a:t>
                      </a:r>
                      <a:r>
                        <a:rPr lang="en-US" sz="1400" baseline="-25000" dirty="0" err="1">
                          <a:latin typeface="Times New Roman"/>
                          <a:ea typeface="Times New Roman"/>
                          <a:cs typeface="Times New Roman"/>
                        </a:rPr>
                        <a:t>ki</a:t>
                      </a:r>
                      <a:r>
                        <a:rPr lang="en-US" sz="1400" dirty="0">
                          <a:latin typeface="Times New Roman"/>
                          <a:ea typeface="Times New Roman"/>
                          <a:cs typeface="Times New Roman"/>
                        </a:rPr>
                        <a:t>, </a:t>
                      </a:r>
                      <a:r>
                        <a:rPr lang="en-US" sz="1400" u="sng" dirty="0">
                          <a:latin typeface="Times New Roman"/>
                          <a:ea typeface="Times New Roman"/>
                          <a:cs typeface="Times New Roman"/>
                          <a:sym typeface="Symbol"/>
                        </a:rPr>
                        <a:t></a:t>
                      </a:r>
                      <a:r>
                        <a:rPr lang="en-US" sz="1400" i="1" baseline="-25000" dirty="0">
                          <a:latin typeface="Times New Roman"/>
                          <a:ea typeface="Times New Roman"/>
                          <a:cs typeface="Times New Roman"/>
                        </a:rPr>
                        <a:t>k</a:t>
                      </a:r>
                      <a:r>
                        <a:rPr lang="en-US" sz="1400" dirty="0">
                          <a:latin typeface="Times New Roman"/>
                          <a:ea typeface="Times New Roman"/>
                          <a:cs typeface="Times New Roman"/>
                        </a:rPr>
                        <a:t>, </a:t>
                      </a:r>
                      <a:r>
                        <a:rPr lang="en-US" sz="1400" u="sng" dirty="0">
                          <a:latin typeface="Times New Roman"/>
                          <a:ea typeface="Times New Roman"/>
                          <a:cs typeface="Times New Roman"/>
                          <a:sym typeface="Symbol"/>
                        </a:rPr>
                        <a:t></a:t>
                      </a:r>
                      <a:r>
                        <a:rPr lang="en-US" sz="1400" baseline="-25000" dirty="0">
                          <a:latin typeface="Times New Roman"/>
                          <a:ea typeface="Times New Roman"/>
                          <a:cs typeface="Times New Roman"/>
                        </a:rPr>
                        <a:t>k</a:t>
                      </a:r>
                      <a:r>
                        <a:rPr lang="en-US" sz="1400" dirty="0">
                          <a:latin typeface="Times New Roman"/>
                          <a:ea typeface="Times New Roman"/>
                          <a:cs typeface="Times New Roman"/>
                        </a:rPr>
                        <a:t>)</a:t>
                      </a:r>
                    </a:p>
                    <a:p>
                      <a:pPr marL="160020" marR="0">
                        <a:spcBef>
                          <a:spcPts val="0"/>
                        </a:spcBef>
                        <a:spcAft>
                          <a:spcPts val="0"/>
                        </a:spcAft>
                      </a:pPr>
                      <a:r>
                        <a:rPr lang="en-US" sz="1400" dirty="0">
                          <a:latin typeface="Times New Roman"/>
                          <a:ea typeface="Times New Roman"/>
                          <a:cs typeface="Times New Roman"/>
                        </a:rPr>
                        <a:t>for each </a:t>
                      </a:r>
                      <a:r>
                        <a:rPr lang="en-US" sz="1400" dirty="0" err="1">
                          <a:latin typeface="Times New Roman"/>
                          <a:ea typeface="Times New Roman"/>
                          <a:cs typeface="Times New Roman"/>
                        </a:rPr>
                        <a:t>downslope</a:t>
                      </a:r>
                      <a:r>
                        <a:rPr lang="en-US" sz="1400" dirty="0">
                          <a:latin typeface="Times New Roman"/>
                          <a:ea typeface="Times New Roman"/>
                          <a:cs typeface="Times New Roman"/>
                        </a:rPr>
                        <a:t> neighbor n of </a:t>
                      </a:r>
                      <a:r>
                        <a:rPr lang="en-US" sz="1400" dirty="0" err="1">
                          <a:latin typeface="Times New Roman"/>
                          <a:ea typeface="Times New Roman"/>
                          <a:cs typeface="Times New Roman"/>
                        </a:rPr>
                        <a:t>i</a:t>
                      </a:r>
                      <a:endParaRPr lang="en-US" sz="1400" dirty="0">
                        <a:latin typeface="Times New Roman"/>
                        <a:ea typeface="Times New Roman"/>
                        <a:cs typeface="Times New Roman"/>
                      </a:endParaRPr>
                    </a:p>
                    <a:p>
                      <a:pPr marL="331470" marR="0">
                        <a:spcBef>
                          <a:spcPts val="0"/>
                        </a:spcBef>
                        <a:spcAft>
                          <a:spcPts val="0"/>
                        </a:spcAft>
                      </a:pPr>
                      <a:r>
                        <a:rPr lang="en-US" sz="1400" dirty="0">
                          <a:latin typeface="Times New Roman"/>
                          <a:ea typeface="Times New Roman"/>
                          <a:cs typeface="Times New Roman"/>
                        </a:rPr>
                        <a:t>if P</a:t>
                      </a:r>
                      <a:r>
                        <a:rPr lang="en-US" sz="1400" baseline="-25000" dirty="0">
                          <a:latin typeface="Times New Roman"/>
                          <a:ea typeface="Times New Roman"/>
                          <a:cs typeface="Times New Roman"/>
                        </a:rPr>
                        <a:t>in</a:t>
                      </a:r>
                      <a:r>
                        <a:rPr lang="en-US" sz="1400" dirty="0">
                          <a:latin typeface="Times New Roman"/>
                          <a:ea typeface="Times New Roman"/>
                          <a:cs typeface="Times New Roman"/>
                        </a:rPr>
                        <a:t>&gt;0</a:t>
                      </a:r>
                    </a:p>
                    <a:p>
                      <a:pPr marL="445770" marR="0">
                        <a:spcBef>
                          <a:spcPts val="0"/>
                        </a:spcBef>
                        <a:spcAft>
                          <a:spcPts val="0"/>
                        </a:spcAft>
                      </a:pPr>
                      <a:r>
                        <a:rPr lang="en-US" sz="1400" dirty="0">
                          <a:latin typeface="Times New Roman"/>
                          <a:ea typeface="Times New Roman"/>
                          <a:cs typeface="Times New Roman"/>
                        </a:rPr>
                        <a:t>D(n)=D(n)-1</a:t>
                      </a:r>
                    </a:p>
                    <a:p>
                      <a:pPr marL="445770" marR="0">
                        <a:spcBef>
                          <a:spcPts val="0"/>
                        </a:spcBef>
                        <a:spcAft>
                          <a:spcPts val="0"/>
                        </a:spcAft>
                      </a:pPr>
                      <a:r>
                        <a:rPr lang="en-US" sz="1400" dirty="0">
                          <a:latin typeface="Times New Roman"/>
                          <a:ea typeface="Times New Roman"/>
                          <a:cs typeface="Times New Roman"/>
                        </a:rPr>
                        <a:t>if D(n)=0</a:t>
                      </a:r>
                    </a:p>
                    <a:p>
                      <a:pPr marL="560070" marR="0">
                        <a:spcBef>
                          <a:spcPts val="0"/>
                        </a:spcBef>
                        <a:spcAft>
                          <a:spcPts val="0"/>
                        </a:spcAft>
                      </a:pPr>
                      <a:r>
                        <a:rPr lang="en-US" sz="1400" dirty="0">
                          <a:latin typeface="Times New Roman"/>
                          <a:ea typeface="Times New Roman"/>
                          <a:cs typeface="Times New Roman"/>
                        </a:rPr>
                        <a:t>add n to Q</a:t>
                      </a:r>
                    </a:p>
                    <a:p>
                      <a:pPr marL="160020" marR="0">
                        <a:spcBef>
                          <a:spcPts val="0"/>
                        </a:spcBef>
                        <a:spcAft>
                          <a:spcPts val="0"/>
                        </a:spcAft>
                      </a:pPr>
                      <a:r>
                        <a:rPr lang="en-US" sz="1400" dirty="0">
                          <a:latin typeface="Times New Roman"/>
                          <a:ea typeface="Times New Roman"/>
                          <a:cs typeface="Times New Roman"/>
                        </a:rPr>
                        <a:t>next n</a:t>
                      </a:r>
                    </a:p>
                    <a:p>
                      <a:pPr marL="0" marR="0">
                        <a:spcBef>
                          <a:spcPts val="0"/>
                        </a:spcBef>
                        <a:spcAft>
                          <a:spcPts val="0"/>
                        </a:spcAft>
                      </a:pPr>
                      <a:r>
                        <a:rPr lang="en-US" sz="1400" dirty="0">
                          <a:latin typeface="Times New Roman"/>
                          <a:ea typeface="Times New Roman"/>
                          <a:cs typeface="Times New Roman"/>
                        </a:rPr>
                        <a:t>end while</a:t>
                      </a:r>
                    </a:p>
                    <a:p>
                      <a:pPr marL="0" marR="0">
                        <a:spcBef>
                          <a:spcPts val="0"/>
                        </a:spcBef>
                        <a:spcAft>
                          <a:spcPts val="0"/>
                        </a:spcAft>
                      </a:pPr>
                      <a:r>
                        <a:rPr lang="en-US" sz="1400" dirty="0">
                          <a:latin typeface="Times New Roman"/>
                          <a:ea typeface="Times New Roman"/>
                          <a:cs typeface="Times New Roman"/>
                        </a:rPr>
                        <a:t>swap process buffers and repeat</a:t>
                      </a:r>
                    </a:p>
                  </a:txBody>
                  <a:tcPr marL="93259" marR="9325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15734" name="Rectangle 9"/>
          <p:cNvSpPr>
            <a:spLocks noChangeArrowheads="1"/>
          </p:cNvSpPr>
          <p:nvPr/>
        </p:nvSpPr>
        <p:spPr bwMode="auto">
          <a:xfrm>
            <a:off x="366713" y="763588"/>
            <a:ext cx="3357562" cy="400050"/>
          </a:xfrm>
          <a:prstGeom prst="rect">
            <a:avLst/>
          </a:prstGeom>
          <a:noFill/>
          <a:ln w="9525">
            <a:noFill/>
            <a:miter lim="800000"/>
            <a:headEnd/>
            <a:tailEnd/>
          </a:ln>
        </p:spPr>
        <p:txBody>
          <a:bodyPr>
            <a:spAutoFit/>
          </a:bodyPr>
          <a:lstStyle/>
          <a:p>
            <a:pPr algn="l">
              <a:defRPr/>
            </a:pPr>
            <a:r>
              <a:rPr lang="en-US" b="1" dirty="0">
                <a:solidFill>
                  <a:prstClr val="black"/>
                </a:solidFill>
                <a:latin typeface="Calibri"/>
              </a:rPr>
              <a:t>1. Dependency grid</a:t>
            </a:r>
          </a:p>
        </p:txBody>
      </p:sp>
      <p:sp>
        <p:nvSpPr>
          <p:cNvPr id="115735" name="Rectangle 10"/>
          <p:cNvSpPr>
            <a:spLocks noChangeArrowheads="1"/>
          </p:cNvSpPr>
          <p:nvPr/>
        </p:nvSpPr>
        <p:spPr bwMode="auto">
          <a:xfrm>
            <a:off x="304800" y="3268663"/>
            <a:ext cx="3232150" cy="400050"/>
          </a:xfrm>
          <a:prstGeom prst="rect">
            <a:avLst/>
          </a:prstGeom>
          <a:noFill/>
          <a:ln w="9525">
            <a:noFill/>
            <a:miter lim="800000"/>
            <a:headEnd/>
            <a:tailEnd/>
          </a:ln>
        </p:spPr>
        <p:txBody>
          <a:bodyPr>
            <a:spAutoFit/>
          </a:bodyPr>
          <a:lstStyle/>
          <a:p>
            <a:pPr algn="l">
              <a:defRPr/>
            </a:pPr>
            <a:r>
              <a:rPr lang="en-US" b="1" dirty="0">
                <a:solidFill>
                  <a:prstClr val="black"/>
                </a:solidFill>
                <a:latin typeface="Calibri"/>
              </a:rPr>
              <a:t>2. Flow algebra function</a:t>
            </a:r>
          </a:p>
        </p:txBody>
      </p:sp>
    </p:spTree>
    <p:extLst>
      <p:ext uri="{BB962C8B-B14F-4D97-AF65-F5344CB8AC3E}">
        <p14:creationId xmlns:p14="http://schemas.microsoft.com/office/powerpoint/2010/main" val="147655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6"/>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1524000"/>
          <a:ext cx="4191000" cy="4418100"/>
        </p:xfrm>
        <a:graphic>
          <a:graphicData uri="http://schemas.openxmlformats.org/drawingml/2006/table">
            <a:tbl>
              <a:tblPr/>
              <a:tblGrid>
                <a:gridCol w="595423"/>
                <a:gridCol w="944127"/>
                <a:gridCol w="948469"/>
                <a:gridCol w="935665"/>
                <a:gridCol w="767316"/>
              </a:tblGrid>
              <a:tr h="488183">
                <a:tc gridSpan="5">
                  <a:txBody>
                    <a:bodyPr/>
                    <a:lstStyle/>
                    <a:p>
                      <a:pPr algn="ctr" fontAlgn="b"/>
                      <a:r>
                        <a:rPr lang="en-US" sz="1800" b="0" i="0" u="none" strike="noStrike" dirty="0">
                          <a:solidFill>
                            <a:srgbClr val="000000"/>
                          </a:solidFill>
                          <a:latin typeface="+mn-lt"/>
                        </a:rPr>
                        <a:t>Capability to run larger problems</a:t>
                      </a:r>
                    </a:p>
                  </a:txBody>
                  <a:tcPr marL="9525" marR="9525" marT="9525" marB="0" anchor="b">
                    <a:lnL>
                      <a:noFill/>
                    </a:lnL>
                    <a:lnR>
                      <a:noFill/>
                    </a:lnR>
                    <a:lnT>
                      <a:noFill/>
                    </a:lnT>
                    <a:lnB w="28575"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97738">
                <a:tc rowSpan="2">
                  <a:txBody>
                    <a:bodyPr/>
                    <a:lstStyle/>
                    <a:p>
                      <a:pPr algn="ctr" fontAlgn="b"/>
                      <a:r>
                        <a:rPr lang="en-US" sz="1400" b="0" i="0" u="none" strike="noStrike" dirty="0">
                          <a:solidFill>
                            <a:srgbClr val="000000"/>
                          </a:solidFill>
                          <a:latin typeface="+mn-lt"/>
                        </a:rPr>
                        <a:t> </a:t>
                      </a:r>
                    </a:p>
                  </a:txBody>
                  <a:tcPr marL="9525" marR="9525" marT="9525" marB="0" anchor="ctr">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algn="ctr" fontAlgn="b"/>
                      <a:r>
                        <a:rPr lang="en-US" sz="1400" b="0" i="0" u="none" strike="noStrike" dirty="0">
                          <a:solidFill>
                            <a:srgbClr val="000000"/>
                          </a:solidFill>
                          <a:latin typeface="+mn-lt"/>
                        </a:rPr>
                        <a:t> </a:t>
                      </a:r>
                    </a:p>
                  </a:txBody>
                  <a:tcPr marL="9525" marR="9525" marT="9525" marB="0" anchor="ctr">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algn="ctr" fontAlgn="b"/>
                      <a:r>
                        <a:rPr lang="en-US" sz="1400" b="0" i="0" u="none" strike="noStrike" dirty="0" smtClean="0">
                          <a:solidFill>
                            <a:srgbClr val="000000"/>
                          </a:solidFill>
                          <a:latin typeface="+mn-lt"/>
                        </a:rPr>
                        <a:t>Processors </a:t>
                      </a:r>
                      <a:r>
                        <a:rPr lang="en-US" sz="1400" b="0" i="0" u="none" strike="noStrike" dirty="0">
                          <a:solidFill>
                            <a:srgbClr val="000000"/>
                          </a:solidFill>
                          <a:latin typeface="+mn-lt"/>
                        </a:rPr>
                        <a:t>used</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a:txBody>
                    <a:bodyPr/>
                    <a:lstStyle/>
                    <a:p>
                      <a:pPr algn="ctr" fontAlgn="b"/>
                      <a:r>
                        <a:rPr lang="en-US" sz="1400" b="0" i="0" u="none" strike="noStrike" dirty="0">
                          <a:solidFill>
                            <a:srgbClr val="000000"/>
                          </a:solidFill>
                          <a:latin typeface="+mn-lt"/>
                        </a:rPr>
                        <a:t>Grid size</a:t>
                      </a: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endParaRPr lang="en-US"/>
                    </a:p>
                  </a:txBody>
                  <a:tcPr/>
                </a:tc>
              </a:tr>
              <a:tr h="548616">
                <a:tc vMerge="1">
                  <a:txBody>
                    <a:bodyPr/>
                    <a:lstStyle/>
                    <a:p>
                      <a:pPr algn="ctr" fontAlgn="b"/>
                      <a:endParaRPr lang="en-US" sz="2400" b="0" i="0" u="none" strike="noStrike" dirty="0">
                        <a:solidFill>
                          <a:srgbClr val="000000"/>
                        </a:solidFill>
                        <a:latin typeface="Calibri"/>
                      </a:endParaRPr>
                    </a:p>
                  </a:txBody>
                  <a:tcPr marL="9525" marR="9525" marT="9525" marB="0" anchor="b">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pPr algn="ctr" fontAlgn="b"/>
                      <a:endParaRPr lang="en-US" sz="2400" b="0" i="0" u="none" strike="noStrike" dirty="0">
                        <a:solidFill>
                          <a:srgbClr val="000000"/>
                        </a:solidFill>
                        <a:latin typeface="Calibri"/>
                      </a:endParaRPr>
                    </a:p>
                  </a:txBody>
                  <a:tcPr marL="9525" marR="9525" marT="9525" marB="0" anchor="b">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pPr algn="ctr" fontAlgn="b"/>
                      <a:endParaRPr lang="en-US" sz="2400" b="0" i="0" u="none" strike="noStrike" dirty="0">
                        <a:solidFill>
                          <a:srgbClr val="000000"/>
                        </a:solidFill>
                        <a:latin typeface="Calibri"/>
                      </a:endParaRPr>
                    </a:p>
                  </a:txBody>
                  <a:tcPr marL="9525" marR="9525"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smtClean="0">
                          <a:solidFill>
                            <a:srgbClr val="000000"/>
                          </a:solidFill>
                          <a:latin typeface="+mn-lt"/>
                        </a:rPr>
                        <a:t>Theoretcal</a:t>
                      </a:r>
                      <a:r>
                        <a:rPr lang="en-US" sz="1400" b="0" i="0" u="none" strike="noStrike" dirty="0" smtClean="0">
                          <a:solidFill>
                            <a:srgbClr val="000000"/>
                          </a:solidFill>
                          <a:latin typeface="+mn-lt"/>
                        </a:rPr>
                        <a:t> </a:t>
                      </a:r>
                      <a:r>
                        <a:rPr lang="en-US" sz="1400" b="0" i="0" u="none" strike="noStrike" dirty="0">
                          <a:solidFill>
                            <a:srgbClr val="000000"/>
                          </a:solidFill>
                          <a:latin typeface="+mn-lt"/>
                        </a:rPr>
                        <a:t>limit</a:t>
                      </a: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Largest run</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367317">
                <a:tc>
                  <a:txBody>
                    <a:bodyPr/>
                    <a:lstStyle/>
                    <a:p>
                      <a:pPr algn="ctr" fontAlgn="b"/>
                      <a:r>
                        <a:rPr lang="en-US" sz="1400" b="0" i="0" u="none" strike="noStrike" dirty="0">
                          <a:solidFill>
                            <a:srgbClr val="000000"/>
                          </a:solidFill>
                          <a:latin typeface="+mn-lt"/>
                        </a:rPr>
                        <a:t>2008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latin typeface="+mn-lt"/>
                        </a:rPr>
                        <a:t>TauDEM</a:t>
                      </a:r>
                      <a:r>
                        <a:rPr lang="en-US" sz="1400" b="0" i="0" u="none" strike="noStrike" dirty="0">
                          <a:solidFill>
                            <a:srgbClr val="000000"/>
                          </a:solidFill>
                          <a:latin typeface="+mn-lt"/>
                        </a:rPr>
                        <a:t> 4</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1</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0.22 GB</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0.22 GB</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729913">
                <a:tc>
                  <a:txBody>
                    <a:bodyPr/>
                    <a:lstStyle/>
                    <a:p>
                      <a:pPr algn="ctr" fontAlgn="b"/>
                      <a:r>
                        <a:rPr lang="en-US" sz="1400" b="0" i="0" u="none" strike="noStrike" dirty="0">
                          <a:solidFill>
                            <a:srgbClr val="000000"/>
                          </a:solidFill>
                          <a:latin typeface="+mn-lt"/>
                        </a:rPr>
                        <a:t>Sept 2009</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Partial </a:t>
                      </a:r>
                      <a:r>
                        <a:rPr lang="en-US" sz="1400" b="0" i="0" u="none" strike="noStrike" dirty="0" smtClean="0">
                          <a:solidFill>
                            <a:srgbClr val="000000"/>
                          </a:solidFill>
                          <a:latin typeface="+mn-lt"/>
                        </a:rPr>
                        <a:t>implement-</a:t>
                      </a:r>
                      <a:r>
                        <a:rPr lang="en-US" sz="1400" b="0" i="0" u="none" strike="noStrike" dirty="0" err="1" smtClean="0">
                          <a:solidFill>
                            <a:srgbClr val="000000"/>
                          </a:solidFill>
                          <a:latin typeface="+mn-lt"/>
                        </a:rPr>
                        <a:t>ation</a:t>
                      </a:r>
                      <a:endParaRPr lang="en-US" sz="1400" b="0" i="0" u="none" strike="noStrike" dirty="0">
                        <a:solidFill>
                          <a:srgbClr val="000000"/>
                        </a:solidFill>
                        <a:latin typeface="+mn-lt"/>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4 GB</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1.6 GB</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548616">
                <a:tc>
                  <a:txBody>
                    <a:bodyPr/>
                    <a:lstStyle/>
                    <a:p>
                      <a:pPr algn="ctr" fontAlgn="b"/>
                      <a:r>
                        <a:rPr lang="en-US" sz="1400" b="0" i="0" u="none" strike="noStrike" dirty="0">
                          <a:solidFill>
                            <a:srgbClr val="000000"/>
                          </a:solidFill>
                          <a:latin typeface="+mn-lt"/>
                        </a:rPr>
                        <a:t>June 2010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latin typeface="+mn-lt"/>
                        </a:rPr>
                        <a:t>TauDEM</a:t>
                      </a:r>
                      <a:r>
                        <a:rPr lang="en-US" sz="1400" b="0" i="0" u="none" strike="noStrike" dirty="0">
                          <a:solidFill>
                            <a:srgbClr val="000000"/>
                          </a:solidFill>
                          <a:latin typeface="+mn-lt"/>
                        </a:rPr>
                        <a:t> 5</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8</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4 GB</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4 GB</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548616">
                <a:tc>
                  <a:txBody>
                    <a:bodyPr/>
                    <a:lstStyle/>
                    <a:p>
                      <a:pPr algn="ctr" fontAlgn="b"/>
                      <a:r>
                        <a:rPr lang="en-US" sz="1400" b="0" i="0" u="none" strike="noStrike" dirty="0">
                          <a:solidFill>
                            <a:srgbClr val="000000"/>
                          </a:solidFill>
                          <a:latin typeface="+mn-lt"/>
                        </a:rPr>
                        <a:t>Sept 2010</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smtClean="0">
                          <a:solidFill>
                            <a:srgbClr val="000000"/>
                          </a:solidFill>
                          <a:latin typeface="+mn-lt"/>
                        </a:rPr>
                        <a:t>Multifile</a:t>
                      </a:r>
                      <a:r>
                        <a:rPr lang="en-US" sz="1400" b="0" i="0" u="none" strike="noStrike" dirty="0" smtClean="0">
                          <a:solidFill>
                            <a:srgbClr val="000000"/>
                          </a:solidFill>
                          <a:latin typeface="+mn-lt"/>
                        </a:rPr>
                        <a:t> on 48 GB RAM PC</a:t>
                      </a:r>
                      <a:endParaRPr lang="en-US" sz="1400" b="0" i="0" u="none" strike="noStrike" dirty="0">
                        <a:solidFill>
                          <a:srgbClr val="000000"/>
                        </a:solidFill>
                        <a:latin typeface="+mn-lt"/>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mn-lt"/>
                        </a:rPr>
                        <a:t>4</a:t>
                      </a:r>
                      <a:endParaRPr lang="en-US" sz="1400" b="0" i="0" u="none" strike="noStrike" dirty="0">
                        <a:solidFill>
                          <a:srgbClr val="000000"/>
                        </a:solidFill>
                        <a:latin typeface="+mn-lt"/>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Hardware limits</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6 GB</a:t>
                      </a: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548616">
                <a:tc>
                  <a:txBody>
                    <a:bodyPr/>
                    <a:lstStyle/>
                    <a:p>
                      <a:pPr algn="ctr" fontAlgn="b"/>
                      <a:r>
                        <a:rPr lang="en-US" sz="1400" b="0" i="0" u="none" strike="noStrike" dirty="0" smtClean="0">
                          <a:solidFill>
                            <a:srgbClr val="000000"/>
                          </a:solidFill>
                          <a:latin typeface="+mn-lt"/>
                        </a:rPr>
                        <a:t>Sept 2010</a:t>
                      </a:r>
                      <a:endParaRPr lang="en-US" sz="1400" b="0" i="0" u="none" strike="noStrike" dirty="0">
                        <a:solidFill>
                          <a:srgbClr val="000000"/>
                        </a:solidFill>
                        <a:latin typeface="+mn-lt"/>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smtClean="0">
                          <a:solidFill>
                            <a:srgbClr val="000000"/>
                          </a:solidFill>
                          <a:latin typeface="+mn-lt"/>
                        </a:rPr>
                        <a:t>Multifile</a:t>
                      </a:r>
                      <a:r>
                        <a:rPr lang="en-US" sz="1400" b="0" i="0" u="none" strike="noStrike" dirty="0" smtClean="0">
                          <a:solidFill>
                            <a:srgbClr val="000000"/>
                          </a:solidFill>
                          <a:latin typeface="+mn-lt"/>
                        </a:rPr>
                        <a:t> on</a:t>
                      </a:r>
                      <a:r>
                        <a:rPr lang="en-US" sz="1400" b="0" i="0" u="none" strike="noStrike" baseline="0" dirty="0" smtClean="0">
                          <a:solidFill>
                            <a:srgbClr val="000000"/>
                          </a:solidFill>
                          <a:latin typeface="+mn-lt"/>
                        </a:rPr>
                        <a:t> cluster with 128 GB RAM</a:t>
                      </a:r>
                      <a:endParaRPr lang="en-US" sz="1400" b="0" i="0" u="none" strike="noStrike" dirty="0">
                        <a:solidFill>
                          <a:srgbClr val="000000"/>
                        </a:solidFill>
                        <a:latin typeface="+mn-lt"/>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mn-lt"/>
                        </a:rPr>
                        <a:t>128</a:t>
                      </a:r>
                      <a:endParaRPr lang="en-US" sz="1400" b="0" i="0" u="none" strike="noStrike" dirty="0">
                        <a:solidFill>
                          <a:srgbClr val="000000"/>
                        </a:solidFill>
                        <a:latin typeface="+mn-lt"/>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mn-lt"/>
                        </a:rPr>
                        <a:t>Hardware limits</a:t>
                      </a:r>
                      <a:endParaRPr lang="en-US" sz="1400" b="0" i="0" u="none" strike="noStrike" dirty="0">
                        <a:solidFill>
                          <a:srgbClr val="000000"/>
                        </a:solidFill>
                        <a:latin typeface="+mn-lt"/>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mn-lt"/>
                        </a:rPr>
                        <a:t>11 GB</a:t>
                      </a:r>
                      <a:endParaRPr lang="en-US" sz="1400" b="0" i="0" u="none" strike="noStrike" dirty="0">
                        <a:solidFill>
                          <a:srgbClr val="000000"/>
                        </a:solidFill>
                        <a:latin typeface="+mn-lt"/>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grpSp>
        <p:nvGrpSpPr>
          <p:cNvPr id="3" name="Group 19"/>
          <p:cNvGrpSpPr/>
          <p:nvPr/>
        </p:nvGrpSpPr>
        <p:grpSpPr>
          <a:xfrm>
            <a:off x="4267200" y="1524000"/>
            <a:ext cx="4724400" cy="4736425"/>
            <a:chOff x="4267200" y="1524000"/>
            <a:chExt cx="4724400" cy="4736425"/>
          </a:xfrm>
        </p:grpSpPr>
        <p:pic>
          <p:nvPicPr>
            <p:cNvPr id="2" name="Picture 1"/>
            <p:cNvPicPr>
              <a:picLocks noChangeAspect="1" noChangeArrowheads="1"/>
            </p:cNvPicPr>
            <p:nvPr/>
          </p:nvPicPr>
          <p:blipFill>
            <a:blip r:embed="rId3" cstate="print"/>
            <a:srcRect/>
            <a:stretch>
              <a:fillRect/>
            </a:stretch>
          </p:blipFill>
          <p:spPr bwMode="auto">
            <a:xfrm>
              <a:off x="4267200" y="1524000"/>
              <a:ext cx="4558632" cy="4736425"/>
            </a:xfrm>
            <a:prstGeom prst="rect">
              <a:avLst/>
            </a:prstGeom>
            <a:noFill/>
            <a:ln w="9525">
              <a:noFill/>
              <a:miter lim="800000"/>
              <a:headEnd/>
              <a:tailEnd/>
            </a:ln>
          </p:spPr>
        </p:pic>
        <p:sp>
          <p:nvSpPr>
            <p:cNvPr id="7" name="Rectangle 6"/>
            <p:cNvSpPr/>
            <p:nvPr/>
          </p:nvSpPr>
          <p:spPr>
            <a:xfrm>
              <a:off x="4571385" y="2090928"/>
              <a:ext cx="3259836" cy="35905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FFFFFF"/>
                </a:solidFill>
              </a:endParaRPr>
            </a:p>
          </p:txBody>
        </p:sp>
        <p:sp>
          <p:nvSpPr>
            <p:cNvPr id="13" name="TextBox 12"/>
            <p:cNvSpPr txBox="1"/>
            <p:nvPr/>
          </p:nvSpPr>
          <p:spPr>
            <a:xfrm>
              <a:off x="5344695" y="2933032"/>
              <a:ext cx="598905" cy="169277"/>
            </a:xfrm>
            <a:prstGeom prst="rect">
              <a:avLst/>
            </a:prstGeom>
            <a:solidFill>
              <a:schemeClr val="bg1"/>
            </a:solidFill>
          </p:spPr>
          <p:txBody>
            <a:bodyPr wrap="square" lIns="45720" tIns="0" rIns="45720" bIns="0" rtlCol="0">
              <a:spAutoFit/>
            </a:bodyPr>
            <a:lstStyle/>
            <a:p>
              <a:r>
                <a:rPr lang="en-US" sz="1100" dirty="0">
                  <a:solidFill>
                    <a:srgbClr val="010000"/>
                  </a:solidFill>
                </a:rPr>
                <a:t>1.6 GB</a:t>
              </a:r>
            </a:p>
          </p:txBody>
        </p:sp>
        <p:sp>
          <p:nvSpPr>
            <p:cNvPr id="14" name="TextBox 13"/>
            <p:cNvSpPr txBox="1"/>
            <p:nvPr/>
          </p:nvSpPr>
          <p:spPr>
            <a:xfrm>
              <a:off x="5842000" y="3596105"/>
              <a:ext cx="635000" cy="169277"/>
            </a:xfrm>
            <a:prstGeom prst="rect">
              <a:avLst/>
            </a:prstGeom>
            <a:solidFill>
              <a:schemeClr val="bg1"/>
            </a:solidFill>
          </p:spPr>
          <p:txBody>
            <a:bodyPr wrap="square" lIns="45720" tIns="0" rIns="45720" bIns="0" rtlCol="0">
              <a:spAutoFit/>
            </a:bodyPr>
            <a:lstStyle/>
            <a:p>
              <a:r>
                <a:rPr lang="en-US" sz="1100" dirty="0">
                  <a:solidFill>
                    <a:srgbClr val="010000"/>
                  </a:solidFill>
                </a:rPr>
                <a:t>0.22 GB</a:t>
              </a:r>
            </a:p>
          </p:txBody>
        </p:sp>
        <p:sp>
          <p:nvSpPr>
            <p:cNvPr id="15" name="TextBox 14"/>
            <p:cNvSpPr txBox="1"/>
            <p:nvPr/>
          </p:nvSpPr>
          <p:spPr>
            <a:xfrm>
              <a:off x="4847389" y="2352843"/>
              <a:ext cx="410411" cy="169277"/>
            </a:xfrm>
            <a:prstGeom prst="rect">
              <a:avLst/>
            </a:prstGeom>
            <a:solidFill>
              <a:schemeClr val="bg1"/>
            </a:solidFill>
          </p:spPr>
          <p:txBody>
            <a:bodyPr wrap="square" lIns="45720" tIns="0" rIns="45720" bIns="0" rtlCol="0">
              <a:spAutoFit/>
            </a:bodyPr>
            <a:lstStyle/>
            <a:p>
              <a:r>
                <a:rPr lang="en-US" sz="1100" dirty="0">
                  <a:solidFill>
                    <a:srgbClr val="010000"/>
                  </a:solidFill>
                </a:rPr>
                <a:t>4 GB</a:t>
              </a:r>
            </a:p>
          </p:txBody>
        </p:sp>
        <p:sp>
          <p:nvSpPr>
            <p:cNvPr id="16" name="TextBox 15"/>
            <p:cNvSpPr txBox="1"/>
            <p:nvPr/>
          </p:nvSpPr>
          <p:spPr>
            <a:xfrm>
              <a:off x="4598737" y="2104190"/>
              <a:ext cx="430463" cy="169277"/>
            </a:xfrm>
            <a:prstGeom prst="rect">
              <a:avLst/>
            </a:prstGeom>
            <a:solidFill>
              <a:schemeClr val="bg1"/>
            </a:solidFill>
          </p:spPr>
          <p:txBody>
            <a:bodyPr wrap="square" lIns="45720" tIns="0" rIns="45720" bIns="0" rtlCol="0">
              <a:spAutoFit/>
            </a:bodyPr>
            <a:lstStyle/>
            <a:p>
              <a:r>
                <a:rPr lang="en-US" sz="1100" dirty="0">
                  <a:solidFill>
                    <a:srgbClr val="010000"/>
                  </a:solidFill>
                </a:rPr>
                <a:t>6 GB</a:t>
              </a:r>
            </a:p>
          </p:txBody>
        </p:sp>
        <p:sp>
          <p:nvSpPr>
            <p:cNvPr id="17" name="TextBox 16"/>
            <p:cNvSpPr txBox="1"/>
            <p:nvPr/>
          </p:nvSpPr>
          <p:spPr>
            <a:xfrm>
              <a:off x="4267201" y="1524000"/>
              <a:ext cx="533400" cy="169277"/>
            </a:xfrm>
            <a:prstGeom prst="rect">
              <a:avLst/>
            </a:prstGeom>
            <a:solidFill>
              <a:schemeClr val="bg1"/>
            </a:solidFill>
          </p:spPr>
          <p:txBody>
            <a:bodyPr wrap="square" lIns="45720" tIns="0" rIns="45720" bIns="0" rtlCol="0">
              <a:spAutoFit/>
            </a:bodyPr>
            <a:lstStyle/>
            <a:p>
              <a:r>
                <a:rPr lang="en-US" sz="1100" dirty="0">
                  <a:solidFill>
                    <a:srgbClr val="010000"/>
                  </a:solidFill>
                </a:rPr>
                <a:t>11 GB</a:t>
              </a:r>
            </a:p>
          </p:txBody>
        </p:sp>
        <p:sp>
          <p:nvSpPr>
            <p:cNvPr id="8" name="Rectangle 7"/>
            <p:cNvSpPr>
              <a:spLocks noChangeAspect="1"/>
            </p:cNvSpPr>
            <p:nvPr/>
          </p:nvSpPr>
          <p:spPr>
            <a:xfrm>
              <a:off x="4847389" y="2352842"/>
              <a:ext cx="2787396" cy="2787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FFFFFF"/>
                </a:solidFill>
              </a:endParaRPr>
            </a:p>
          </p:txBody>
        </p:sp>
        <p:sp>
          <p:nvSpPr>
            <p:cNvPr id="10" name="Rectangle 9"/>
            <p:cNvSpPr>
              <a:spLocks noChangeAspect="1"/>
            </p:cNvSpPr>
            <p:nvPr/>
          </p:nvSpPr>
          <p:spPr>
            <a:xfrm>
              <a:off x="5344695" y="2933032"/>
              <a:ext cx="1700784" cy="1700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FFFFFF"/>
                </a:solidFill>
              </a:endParaRPr>
            </a:p>
          </p:txBody>
        </p:sp>
        <p:sp>
          <p:nvSpPr>
            <p:cNvPr id="11" name="Rectangle 10"/>
            <p:cNvSpPr>
              <a:spLocks noChangeAspect="1"/>
            </p:cNvSpPr>
            <p:nvPr/>
          </p:nvSpPr>
          <p:spPr>
            <a:xfrm>
              <a:off x="5842000" y="3596105"/>
              <a:ext cx="661416" cy="6614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FFFFFF"/>
                </a:solidFill>
              </a:endParaRPr>
            </a:p>
          </p:txBody>
        </p:sp>
        <p:sp>
          <p:nvSpPr>
            <p:cNvPr id="6" name="Rectangle 5"/>
            <p:cNvSpPr/>
            <p:nvPr/>
          </p:nvSpPr>
          <p:spPr>
            <a:xfrm>
              <a:off x="4267200" y="1524000"/>
              <a:ext cx="4724400" cy="472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FFFFFF"/>
                </a:solidFill>
              </a:endParaRPr>
            </a:p>
          </p:txBody>
        </p:sp>
      </p:grpSp>
      <p:sp>
        <p:nvSpPr>
          <p:cNvPr id="18" name="TextBox 17"/>
          <p:cNvSpPr txBox="1"/>
          <p:nvPr/>
        </p:nvSpPr>
        <p:spPr>
          <a:xfrm>
            <a:off x="5638800" y="6324600"/>
            <a:ext cx="2133600" cy="215444"/>
          </a:xfrm>
          <a:prstGeom prst="rect">
            <a:avLst/>
          </a:prstGeom>
          <a:solidFill>
            <a:schemeClr val="bg1"/>
          </a:solidFill>
        </p:spPr>
        <p:txBody>
          <a:bodyPr wrap="square" lIns="45720" tIns="0" rIns="45720" bIns="0" rtlCol="0">
            <a:spAutoFit/>
          </a:bodyPr>
          <a:lstStyle/>
          <a:p>
            <a:r>
              <a:rPr lang="en-US" sz="1400" dirty="0">
                <a:solidFill>
                  <a:srgbClr val="010000"/>
                </a:solidFill>
              </a:rPr>
              <a:t>At 10 m grid cell size</a:t>
            </a:r>
          </a:p>
        </p:txBody>
      </p:sp>
      <p:sp>
        <p:nvSpPr>
          <p:cNvPr id="21" name="TextBox 20"/>
          <p:cNvSpPr txBox="1"/>
          <p:nvPr/>
        </p:nvSpPr>
        <p:spPr>
          <a:xfrm>
            <a:off x="914400" y="6172200"/>
            <a:ext cx="2133600" cy="215444"/>
          </a:xfrm>
          <a:prstGeom prst="rect">
            <a:avLst/>
          </a:prstGeom>
          <a:solidFill>
            <a:schemeClr val="bg1"/>
          </a:solidFill>
        </p:spPr>
        <p:txBody>
          <a:bodyPr wrap="square" lIns="45720" tIns="0" rIns="45720" bIns="0" rtlCol="0">
            <a:spAutoFit/>
          </a:bodyPr>
          <a:lstStyle/>
          <a:p>
            <a:r>
              <a:rPr lang="en-US" sz="1400" dirty="0">
                <a:solidFill>
                  <a:srgbClr val="010000"/>
                </a:solidFill>
              </a:rPr>
              <a:t>Single file size limit 4GB</a:t>
            </a:r>
          </a:p>
        </p:txBody>
      </p:sp>
      <p:sp>
        <p:nvSpPr>
          <p:cNvPr id="19" name="Title 18"/>
          <p:cNvSpPr>
            <a:spLocks noGrp="1"/>
          </p:cNvSpPr>
          <p:nvPr>
            <p:ph type="title"/>
          </p:nvPr>
        </p:nvSpPr>
        <p:spPr>
          <a:xfrm>
            <a:off x="2787127" y="276113"/>
            <a:ext cx="6096000" cy="1143000"/>
          </a:xfrm>
        </p:spPr>
        <p:txBody>
          <a:bodyPr/>
          <a:lstStyle/>
          <a:p>
            <a:r>
              <a:rPr lang="en-US" dirty="0" smtClean="0"/>
              <a:t>Capabilities Summary</a:t>
            </a:r>
            <a:endParaRPr lang="en-US" dirty="0"/>
          </a:p>
        </p:txBody>
      </p:sp>
    </p:spTree>
    <p:extLst>
      <p:ext uri="{BB962C8B-B14F-4D97-AF65-F5344CB8AC3E}">
        <p14:creationId xmlns:p14="http://schemas.microsoft.com/office/powerpoint/2010/main" val="34294825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870" name="Picture 6"/>
          <p:cNvPicPr>
            <a:picLocks noChangeAspect="1" noChangeArrowheads="1"/>
          </p:cNvPicPr>
          <p:nvPr/>
        </p:nvPicPr>
        <p:blipFill>
          <a:blip r:embed="rId4" cstate="print"/>
          <a:srcRect t="15373" b="4485"/>
          <a:stretch>
            <a:fillRect/>
          </a:stretch>
        </p:blipFill>
        <p:spPr bwMode="auto">
          <a:xfrm>
            <a:off x="304800" y="2286000"/>
            <a:ext cx="4234021" cy="3266524"/>
          </a:xfrm>
          <a:prstGeom prst="rect">
            <a:avLst/>
          </a:prstGeom>
          <a:noFill/>
        </p:spPr>
      </p:pic>
      <p:pic>
        <p:nvPicPr>
          <p:cNvPr id="36867" name="Picture 3"/>
          <p:cNvPicPr>
            <a:picLocks noChangeAspect="1" noChangeArrowheads="1"/>
          </p:cNvPicPr>
          <p:nvPr/>
        </p:nvPicPr>
        <p:blipFill>
          <a:blip r:embed="rId5" cstate="print"/>
          <a:srcRect t="15640" b="3613"/>
          <a:stretch>
            <a:fillRect/>
          </a:stretch>
        </p:blipFill>
        <p:spPr bwMode="auto">
          <a:xfrm>
            <a:off x="4572001" y="2286000"/>
            <a:ext cx="4234021" cy="3291184"/>
          </a:xfrm>
          <a:prstGeom prst="rect">
            <a:avLst/>
          </a:prstGeom>
          <a:noFill/>
        </p:spPr>
      </p:pic>
      <p:graphicFrame>
        <p:nvGraphicFramePr>
          <p:cNvPr id="36869" name="Object 5"/>
          <p:cNvGraphicFramePr>
            <a:graphicFrameLocks noChangeAspect="1"/>
          </p:cNvGraphicFramePr>
          <p:nvPr/>
        </p:nvGraphicFramePr>
        <p:xfrm>
          <a:off x="7162800" y="3733800"/>
          <a:ext cx="1189038" cy="401638"/>
        </p:xfrm>
        <a:graphic>
          <a:graphicData uri="http://schemas.openxmlformats.org/presentationml/2006/ole">
            <mc:AlternateContent xmlns:mc="http://schemas.openxmlformats.org/markup-compatibility/2006">
              <mc:Choice xmlns:v="urn:schemas-microsoft-com:vml" Requires="v">
                <p:oleObj spid="_x0000_s1344520" name="Equation" r:id="rId6" imgW="596641" imgH="203112" progId="Equation.3">
                  <p:embed/>
                </p:oleObj>
              </mc:Choice>
              <mc:Fallback>
                <p:oleObj name="Equation" r:id="rId6" imgW="596641" imgH="20311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0" y="3733800"/>
                        <a:ext cx="1189038" cy="401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68" name="Object 4"/>
          <p:cNvGraphicFramePr>
            <a:graphicFrameLocks noChangeAspect="1"/>
          </p:cNvGraphicFramePr>
          <p:nvPr/>
        </p:nvGraphicFramePr>
        <p:xfrm>
          <a:off x="6096000" y="2514600"/>
          <a:ext cx="1189038" cy="384175"/>
        </p:xfrm>
        <a:graphic>
          <a:graphicData uri="http://schemas.openxmlformats.org/presentationml/2006/ole">
            <mc:AlternateContent xmlns:mc="http://schemas.openxmlformats.org/markup-compatibility/2006">
              <mc:Choice xmlns:v="urn:schemas-microsoft-com:vml" Requires="v">
                <p:oleObj spid="_x0000_s1344521" name="Equation" r:id="rId8" imgW="583947" imgH="190417" progId="Equation.3">
                  <p:embed/>
                </p:oleObj>
              </mc:Choice>
              <mc:Fallback>
                <p:oleObj name="Equation" r:id="rId8" imgW="583947" imgH="19041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0" y="2514600"/>
                        <a:ext cx="1189038" cy="384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6872" name="Picture 9"/>
          <p:cNvPicPr>
            <a:picLocks noChangeAspect="1" noChangeArrowheads="1"/>
          </p:cNvPicPr>
          <p:nvPr/>
        </p:nvPicPr>
        <p:blipFill>
          <a:blip r:embed="rId10" cstate="print"/>
          <a:srcRect/>
          <a:stretch>
            <a:fillRect/>
          </a:stretch>
        </p:blipFill>
        <p:spPr bwMode="auto">
          <a:xfrm>
            <a:off x="1549918" y="4241976"/>
            <a:ext cx="1193282" cy="406224"/>
          </a:xfrm>
          <a:prstGeom prst="rect">
            <a:avLst/>
          </a:prstGeom>
          <a:noFill/>
        </p:spPr>
      </p:pic>
      <p:pic>
        <p:nvPicPr>
          <p:cNvPr id="36871" name="Picture 10"/>
          <p:cNvPicPr>
            <a:picLocks noChangeAspect="1" noChangeArrowheads="1"/>
          </p:cNvPicPr>
          <p:nvPr/>
        </p:nvPicPr>
        <p:blipFill>
          <a:blip r:embed="rId11" cstate="print"/>
          <a:srcRect/>
          <a:stretch>
            <a:fillRect/>
          </a:stretch>
        </p:blipFill>
        <p:spPr bwMode="auto">
          <a:xfrm>
            <a:off x="2895599" y="3733800"/>
            <a:ext cx="1193800" cy="381000"/>
          </a:xfrm>
          <a:prstGeom prst="rect">
            <a:avLst/>
          </a:prstGeom>
          <a:noFill/>
        </p:spPr>
      </p:pic>
      <p:sp>
        <p:nvSpPr>
          <p:cNvPr id="36873"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0" tIns="0" rIns="0" bIns="152352" numCol="1" anchor="ctr" anchorCtr="0" compatLnSpc="1">
            <a:prstTxWarp prst="textNoShape">
              <a:avLst/>
            </a:prstTxWarp>
            <a:spAutoFit/>
          </a:bodyPr>
          <a:lstStyle/>
          <a:p>
            <a:endParaRPr lang="en-US">
              <a:solidFill>
                <a:srgbClr val="010000"/>
              </a:solidFill>
            </a:endParaRPr>
          </a:p>
        </p:txBody>
      </p:sp>
      <p:sp>
        <p:nvSpPr>
          <p:cNvPr id="15" name="Rectangle 14"/>
          <p:cNvSpPr/>
          <p:nvPr/>
        </p:nvSpPr>
        <p:spPr>
          <a:xfrm>
            <a:off x="0" y="1905000"/>
            <a:ext cx="9144000" cy="369332"/>
          </a:xfrm>
          <a:prstGeom prst="rect">
            <a:avLst/>
          </a:prstGeom>
        </p:spPr>
        <p:txBody>
          <a:bodyPr wrap="square">
            <a:spAutoFit/>
          </a:bodyPr>
          <a:lstStyle/>
          <a:p>
            <a:r>
              <a:rPr lang="en-GB" sz="1800" dirty="0">
                <a:solidFill>
                  <a:srgbClr val="009999"/>
                </a:solidFill>
                <a:latin typeface="Calibri" pitchFamily="34" charset="0"/>
                <a:ea typeface="Times New Roman" pitchFamily="18" charset="0"/>
                <a:cs typeface="Calibri" pitchFamily="34" charset="0"/>
              </a:rPr>
              <a:t>Parallel Pit Remove timing for NEDB test dataset (14849 x 27174 cells </a:t>
            </a:r>
            <a:r>
              <a:rPr lang="en-GB" sz="1800" dirty="0">
                <a:solidFill>
                  <a:srgbClr val="009999"/>
                </a:solidFill>
                <a:latin typeface="Calibri" pitchFamily="34" charset="0"/>
                <a:ea typeface="Times New Roman" pitchFamily="18" charset="0"/>
                <a:cs typeface="Calibri" pitchFamily="34" charset="0"/>
                <a:sym typeface="Symbol" pitchFamily="18" charset="2"/>
              </a:rPr>
              <a:t></a:t>
            </a:r>
            <a:r>
              <a:rPr lang="en-GB" sz="1800" dirty="0">
                <a:solidFill>
                  <a:srgbClr val="009999"/>
                </a:solidFill>
                <a:latin typeface="Calibri" pitchFamily="34" charset="0"/>
                <a:ea typeface="Times New Roman" pitchFamily="18" charset="0"/>
                <a:cs typeface="Calibri" pitchFamily="34" charset="0"/>
              </a:rPr>
              <a:t> 1.6 GB). </a:t>
            </a:r>
            <a:endParaRPr lang="en-US" sz="1800" dirty="0">
              <a:solidFill>
                <a:srgbClr val="009999"/>
              </a:solidFill>
              <a:latin typeface="Calibri" pitchFamily="34" charset="0"/>
              <a:cs typeface="Calibri" pitchFamily="34" charset="0"/>
            </a:endParaRPr>
          </a:p>
        </p:txBody>
      </p:sp>
      <p:sp>
        <p:nvSpPr>
          <p:cNvPr id="16" name="Rectangle 15"/>
          <p:cNvSpPr/>
          <p:nvPr/>
        </p:nvSpPr>
        <p:spPr>
          <a:xfrm>
            <a:off x="4495800" y="5736848"/>
            <a:ext cx="4419601" cy="707886"/>
          </a:xfrm>
          <a:prstGeom prst="rect">
            <a:avLst/>
          </a:prstGeom>
        </p:spPr>
        <p:txBody>
          <a:bodyPr wrap="square">
            <a:spAutoFit/>
          </a:bodyPr>
          <a:lstStyle/>
          <a:p>
            <a:r>
              <a:rPr lang="en-GB" sz="1600" dirty="0">
                <a:solidFill>
                  <a:srgbClr val="009999"/>
                </a:solidFill>
                <a:latin typeface="Calibri" pitchFamily="34" charset="0"/>
                <a:ea typeface="Times New Roman" pitchFamily="18" charset="0"/>
                <a:cs typeface="Calibri" pitchFamily="34" charset="0"/>
              </a:rPr>
              <a:t>128 processor cluster </a:t>
            </a:r>
          </a:p>
          <a:p>
            <a:r>
              <a:rPr lang="en-GB" sz="1200" dirty="0">
                <a:solidFill>
                  <a:srgbClr val="009999"/>
                </a:solidFill>
                <a:latin typeface="Calibri" pitchFamily="34" charset="0"/>
                <a:ea typeface="Times New Roman" pitchFamily="18" charset="0"/>
                <a:cs typeface="Calibri" pitchFamily="34" charset="0"/>
              </a:rPr>
              <a:t>16 diskless Dell SC1435 compute nodes, each with 2.0GHz dual quad-core AMD </a:t>
            </a:r>
            <a:r>
              <a:rPr lang="en-GB" sz="1200" dirty="0" err="1">
                <a:solidFill>
                  <a:srgbClr val="009999"/>
                </a:solidFill>
                <a:latin typeface="Calibri" pitchFamily="34" charset="0"/>
                <a:ea typeface="Times New Roman" pitchFamily="18" charset="0"/>
                <a:cs typeface="Calibri" pitchFamily="34" charset="0"/>
              </a:rPr>
              <a:t>Opteron</a:t>
            </a:r>
            <a:r>
              <a:rPr lang="en-GB" sz="1200" dirty="0">
                <a:solidFill>
                  <a:srgbClr val="009999"/>
                </a:solidFill>
                <a:latin typeface="Calibri" pitchFamily="34" charset="0"/>
                <a:ea typeface="Times New Roman" pitchFamily="18" charset="0"/>
                <a:cs typeface="Calibri" pitchFamily="34" charset="0"/>
              </a:rPr>
              <a:t> 2350 processors with 8GB RAM </a:t>
            </a:r>
            <a:endParaRPr lang="en-US" sz="1200" dirty="0">
              <a:solidFill>
                <a:srgbClr val="009999"/>
              </a:solidFill>
              <a:latin typeface="Calibri" pitchFamily="34" charset="0"/>
              <a:ea typeface="Times New Roman" pitchFamily="18" charset="0"/>
              <a:cs typeface="Calibri" pitchFamily="34" charset="0"/>
            </a:endParaRPr>
          </a:p>
        </p:txBody>
      </p:sp>
      <p:sp>
        <p:nvSpPr>
          <p:cNvPr id="17" name="Rectangle 16"/>
          <p:cNvSpPr/>
          <p:nvPr/>
        </p:nvSpPr>
        <p:spPr>
          <a:xfrm>
            <a:off x="762000" y="5736848"/>
            <a:ext cx="3429000" cy="954107"/>
          </a:xfrm>
          <a:prstGeom prst="rect">
            <a:avLst/>
          </a:prstGeom>
        </p:spPr>
        <p:txBody>
          <a:bodyPr wrap="square">
            <a:spAutoFit/>
          </a:bodyPr>
          <a:lstStyle/>
          <a:p>
            <a:r>
              <a:rPr lang="en-GB" sz="1600" dirty="0">
                <a:solidFill>
                  <a:srgbClr val="009999"/>
                </a:solidFill>
                <a:latin typeface="Calibri" pitchFamily="34" charset="0"/>
                <a:ea typeface="Times New Roman" pitchFamily="18" charset="0"/>
                <a:cs typeface="Calibri" pitchFamily="34" charset="0"/>
              </a:rPr>
              <a:t>8 processor PC</a:t>
            </a:r>
          </a:p>
          <a:p>
            <a:r>
              <a:rPr lang="en-US" sz="1200" dirty="0">
                <a:solidFill>
                  <a:srgbClr val="009999"/>
                </a:solidFill>
                <a:latin typeface="Calibri" pitchFamily="34" charset="0"/>
                <a:ea typeface="Times New Roman" pitchFamily="18" charset="0"/>
                <a:cs typeface="Calibri" pitchFamily="34" charset="0"/>
                <a:sym typeface="Symbol" pitchFamily="18" charset="2"/>
              </a:rPr>
              <a:t>Dual quad-core Xeon E5405 2.0GHz PC with 16GB RAM</a:t>
            </a:r>
          </a:p>
          <a:p>
            <a:endParaRPr lang="en-US" sz="1600" dirty="0">
              <a:solidFill>
                <a:srgbClr val="009999"/>
              </a:solidFill>
              <a:latin typeface="Calibri" pitchFamily="34" charset="0"/>
              <a:ea typeface="Times New Roman" pitchFamily="18" charset="0"/>
              <a:cs typeface="Calibri" pitchFamily="34" charset="0"/>
              <a:sym typeface="Symbol" pitchFamily="18" charset="2"/>
            </a:endParaRPr>
          </a:p>
        </p:txBody>
      </p:sp>
      <p:sp>
        <p:nvSpPr>
          <p:cNvPr id="14" name="Title 13"/>
          <p:cNvSpPr>
            <a:spLocks noGrp="1"/>
          </p:cNvSpPr>
          <p:nvPr>
            <p:ph type="title"/>
          </p:nvPr>
        </p:nvSpPr>
        <p:spPr>
          <a:xfrm>
            <a:off x="1602889" y="609600"/>
            <a:ext cx="7312511" cy="1143000"/>
          </a:xfrm>
        </p:spPr>
        <p:txBody>
          <a:bodyPr/>
          <a:lstStyle/>
          <a:p>
            <a:r>
              <a:rPr lang="en-US" dirty="0" smtClean="0"/>
              <a:t>Improved runtime efficiency</a:t>
            </a:r>
            <a:br>
              <a:rPr lang="en-US" dirty="0" smtClean="0"/>
            </a:br>
            <a:endParaRPr lang="en-US" dirty="0"/>
          </a:p>
        </p:txBody>
      </p:sp>
    </p:spTree>
    <p:extLst>
      <p:ext uri="{BB962C8B-B14F-4D97-AF65-F5344CB8AC3E}">
        <p14:creationId xmlns:p14="http://schemas.microsoft.com/office/powerpoint/2010/main" val="20240748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73"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0" tIns="0" rIns="0" bIns="152352" numCol="1" anchor="ctr" anchorCtr="0" compatLnSpc="1">
            <a:prstTxWarp prst="textNoShape">
              <a:avLst/>
            </a:prstTxWarp>
            <a:spAutoFit/>
          </a:bodyPr>
          <a:lstStyle/>
          <a:p>
            <a:endParaRPr lang="en-US">
              <a:solidFill>
                <a:srgbClr val="010000"/>
              </a:solidFill>
            </a:endParaRPr>
          </a:p>
        </p:txBody>
      </p:sp>
      <p:sp>
        <p:nvSpPr>
          <p:cNvPr id="15" name="Rectangle 14"/>
          <p:cNvSpPr/>
          <p:nvPr/>
        </p:nvSpPr>
        <p:spPr>
          <a:xfrm>
            <a:off x="0" y="1871246"/>
            <a:ext cx="9144000" cy="338554"/>
          </a:xfrm>
          <a:prstGeom prst="rect">
            <a:avLst/>
          </a:prstGeom>
        </p:spPr>
        <p:txBody>
          <a:bodyPr wrap="square">
            <a:spAutoFit/>
          </a:bodyPr>
          <a:lstStyle/>
          <a:p>
            <a:r>
              <a:rPr lang="en-US" sz="1600" dirty="0">
                <a:solidFill>
                  <a:srgbClr val="010000"/>
                </a:solidFill>
                <a:latin typeface="Arial"/>
                <a:ea typeface="Times New Roman" pitchFamily="18" charset="0"/>
                <a:cs typeface="Times New Roman" pitchFamily="18" charset="0"/>
              </a:rPr>
              <a:t>Parallel D-Infinity Contributing Area Timing for Boise River dataset (24856 x 24000 cells ~ 2.4 GB)</a:t>
            </a:r>
            <a:endParaRPr lang="en-US" sz="1600" dirty="0">
              <a:solidFill>
                <a:srgbClr val="010000"/>
              </a:solidFill>
              <a:latin typeface="Arial"/>
            </a:endParaRPr>
          </a:p>
        </p:txBody>
      </p:sp>
      <p:sp>
        <p:nvSpPr>
          <p:cNvPr id="16" name="Rectangle 15"/>
          <p:cNvSpPr/>
          <p:nvPr/>
        </p:nvSpPr>
        <p:spPr>
          <a:xfrm>
            <a:off x="4495800" y="5736848"/>
            <a:ext cx="4419601" cy="707886"/>
          </a:xfrm>
          <a:prstGeom prst="rect">
            <a:avLst/>
          </a:prstGeom>
        </p:spPr>
        <p:txBody>
          <a:bodyPr wrap="square">
            <a:spAutoFit/>
          </a:bodyPr>
          <a:lstStyle/>
          <a:p>
            <a:r>
              <a:rPr lang="en-GB" sz="1600" dirty="0">
                <a:solidFill>
                  <a:srgbClr val="010000"/>
                </a:solidFill>
                <a:latin typeface="Arial"/>
                <a:ea typeface="Times New Roman" pitchFamily="18" charset="0"/>
                <a:cs typeface="Times New Roman" pitchFamily="18" charset="0"/>
              </a:rPr>
              <a:t>128 processor cluster </a:t>
            </a:r>
          </a:p>
          <a:p>
            <a:r>
              <a:rPr lang="en-GB" sz="1200" dirty="0">
                <a:solidFill>
                  <a:srgbClr val="010000"/>
                </a:solidFill>
                <a:latin typeface="Arial"/>
                <a:ea typeface="Times New Roman" pitchFamily="18" charset="0"/>
                <a:cs typeface="Times New Roman" pitchFamily="18" charset="0"/>
              </a:rPr>
              <a:t>16 diskless Dell SC1435 compute nodes, each with 2.0GHz dual quad-core AMD </a:t>
            </a:r>
            <a:r>
              <a:rPr lang="en-GB" sz="1200" dirty="0" err="1">
                <a:solidFill>
                  <a:srgbClr val="010000"/>
                </a:solidFill>
                <a:latin typeface="Arial"/>
                <a:ea typeface="Times New Roman" pitchFamily="18" charset="0"/>
                <a:cs typeface="Times New Roman" pitchFamily="18" charset="0"/>
              </a:rPr>
              <a:t>Opteron</a:t>
            </a:r>
            <a:r>
              <a:rPr lang="en-GB" sz="1200" dirty="0">
                <a:solidFill>
                  <a:srgbClr val="010000"/>
                </a:solidFill>
                <a:latin typeface="Arial"/>
                <a:ea typeface="Times New Roman" pitchFamily="18" charset="0"/>
                <a:cs typeface="Times New Roman" pitchFamily="18" charset="0"/>
              </a:rPr>
              <a:t> 2350 processors with 8GB RAM </a:t>
            </a:r>
            <a:endParaRPr lang="en-US" sz="1200" dirty="0">
              <a:solidFill>
                <a:srgbClr val="010000"/>
              </a:solidFill>
              <a:latin typeface="Arial"/>
              <a:ea typeface="Times New Roman" pitchFamily="18" charset="0"/>
              <a:cs typeface="Times New Roman" pitchFamily="18" charset="0"/>
            </a:endParaRPr>
          </a:p>
        </p:txBody>
      </p:sp>
      <p:sp>
        <p:nvSpPr>
          <p:cNvPr id="17" name="Rectangle 16"/>
          <p:cNvSpPr/>
          <p:nvPr/>
        </p:nvSpPr>
        <p:spPr>
          <a:xfrm>
            <a:off x="762000" y="5736848"/>
            <a:ext cx="3429000" cy="954107"/>
          </a:xfrm>
          <a:prstGeom prst="rect">
            <a:avLst/>
          </a:prstGeom>
        </p:spPr>
        <p:txBody>
          <a:bodyPr wrap="square">
            <a:spAutoFit/>
          </a:bodyPr>
          <a:lstStyle/>
          <a:p>
            <a:r>
              <a:rPr lang="en-GB" sz="1600" dirty="0">
                <a:solidFill>
                  <a:srgbClr val="010000"/>
                </a:solidFill>
                <a:latin typeface="Arial"/>
                <a:ea typeface="Times New Roman" pitchFamily="18" charset="0"/>
                <a:cs typeface="Times New Roman" pitchFamily="18" charset="0"/>
              </a:rPr>
              <a:t>8 processor PC</a:t>
            </a:r>
          </a:p>
          <a:p>
            <a:r>
              <a:rPr lang="en-US" sz="1200" dirty="0">
                <a:solidFill>
                  <a:srgbClr val="010000"/>
                </a:solidFill>
                <a:latin typeface="Arial"/>
                <a:ea typeface="Times New Roman" pitchFamily="18" charset="0"/>
                <a:cs typeface="Arial" pitchFamily="34" charset="0"/>
                <a:sym typeface="Symbol" pitchFamily="18" charset="2"/>
              </a:rPr>
              <a:t>Dual quad-core Xeon E5405 2.0GHz PC with 16GB RAM</a:t>
            </a:r>
          </a:p>
          <a:p>
            <a:endParaRPr lang="en-US" sz="1600" dirty="0">
              <a:solidFill>
                <a:srgbClr val="010000"/>
              </a:solidFill>
              <a:latin typeface="Arial"/>
              <a:ea typeface="Times New Roman" pitchFamily="18" charset="0"/>
              <a:cs typeface="Times New Roman" pitchFamily="18" charset="0"/>
              <a:sym typeface="Symbol" pitchFamily="18" charset="2"/>
            </a:endParaRPr>
          </a:p>
        </p:txBody>
      </p:sp>
      <p:grpSp>
        <p:nvGrpSpPr>
          <p:cNvPr id="2" name="Group 20"/>
          <p:cNvGrpSpPr/>
          <p:nvPr/>
        </p:nvGrpSpPr>
        <p:grpSpPr>
          <a:xfrm>
            <a:off x="381000" y="2362200"/>
            <a:ext cx="4234021" cy="3290165"/>
            <a:chOff x="381000" y="2362200"/>
            <a:chExt cx="4234021" cy="3290165"/>
          </a:xfrm>
        </p:grpSpPr>
        <p:pic>
          <p:nvPicPr>
            <p:cNvPr id="37892" name="Picture 4"/>
            <p:cNvPicPr>
              <a:picLocks noChangeAspect="1" noChangeArrowheads="1"/>
            </p:cNvPicPr>
            <p:nvPr/>
          </p:nvPicPr>
          <p:blipFill>
            <a:blip r:embed="rId4" cstate="print"/>
            <a:srcRect t="14792" b="4486"/>
            <a:stretch>
              <a:fillRect/>
            </a:stretch>
          </p:blipFill>
          <p:spPr bwMode="auto">
            <a:xfrm>
              <a:off x="381000" y="2362200"/>
              <a:ext cx="4234021" cy="3290165"/>
            </a:xfrm>
            <a:prstGeom prst="rect">
              <a:avLst/>
            </a:prstGeom>
            <a:noFill/>
            <a:ln w="9525">
              <a:noFill/>
              <a:miter lim="800000"/>
              <a:headEnd/>
              <a:tailEnd/>
            </a:ln>
          </p:spPr>
        </p:pic>
        <p:pic>
          <p:nvPicPr>
            <p:cNvPr id="37893" name="Picture 12"/>
            <p:cNvPicPr>
              <a:picLocks noChangeAspect="1" noChangeArrowheads="1"/>
            </p:cNvPicPr>
            <p:nvPr/>
          </p:nvPicPr>
          <p:blipFill>
            <a:blip r:embed="rId5" cstate="print"/>
            <a:stretch>
              <a:fillRect/>
            </a:stretch>
          </p:blipFill>
          <p:spPr bwMode="auto">
            <a:xfrm>
              <a:off x="1524000" y="3657600"/>
              <a:ext cx="894962" cy="304668"/>
            </a:xfrm>
            <a:prstGeom prst="rect">
              <a:avLst/>
            </a:prstGeom>
            <a:noFill/>
            <a:ln w="9525">
              <a:noFill/>
              <a:miter lim="800000"/>
              <a:headEnd/>
              <a:tailEnd/>
            </a:ln>
          </p:spPr>
        </p:pic>
        <p:pic>
          <p:nvPicPr>
            <p:cNvPr id="37894" name="Picture 13"/>
            <p:cNvPicPr>
              <a:picLocks noChangeAspect="1" noChangeArrowheads="1"/>
            </p:cNvPicPr>
            <p:nvPr/>
          </p:nvPicPr>
          <p:blipFill>
            <a:blip r:embed="rId6" cstate="print"/>
            <a:srcRect/>
            <a:stretch>
              <a:fillRect/>
            </a:stretch>
          </p:blipFill>
          <p:spPr bwMode="auto">
            <a:xfrm>
              <a:off x="2743200" y="3200400"/>
              <a:ext cx="895350" cy="285750"/>
            </a:xfrm>
            <a:prstGeom prst="rect">
              <a:avLst/>
            </a:prstGeom>
            <a:noFill/>
            <a:ln w="9525">
              <a:noFill/>
              <a:miter lim="800000"/>
              <a:headEnd/>
              <a:tailEnd/>
            </a:ln>
          </p:spPr>
        </p:pic>
      </p:grpSp>
      <p:grpSp>
        <p:nvGrpSpPr>
          <p:cNvPr id="3" name="Group 19"/>
          <p:cNvGrpSpPr/>
          <p:nvPr/>
        </p:nvGrpSpPr>
        <p:grpSpPr>
          <a:xfrm>
            <a:off x="4376579" y="2362200"/>
            <a:ext cx="4234021" cy="3290165"/>
            <a:chOff x="4191000" y="2438400"/>
            <a:chExt cx="4234021" cy="3290165"/>
          </a:xfrm>
        </p:grpSpPr>
        <p:pic>
          <p:nvPicPr>
            <p:cNvPr id="37895" name="Picture 7"/>
            <p:cNvPicPr>
              <a:picLocks noChangeAspect="1" noChangeArrowheads="1"/>
            </p:cNvPicPr>
            <p:nvPr/>
          </p:nvPicPr>
          <p:blipFill>
            <a:blip r:embed="rId7" cstate="print"/>
            <a:srcRect t="14792" b="4486"/>
            <a:stretch>
              <a:fillRect/>
            </a:stretch>
          </p:blipFill>
          <p:spPr bwMode="auto">
            <a:xfrm>
              <a:off x="4191000" y="2438400"/>
              <a:ext cx="4234021" cy="3290165"/>
            </a:xfrm>
            <a:prstGeom prst="rect">
              <a:avLst/>
            </a:prstGeom>
            <a:noFill/>
            <a:ln w="9525">
              <a:noFill/>
              <a:miter lim="800000"/>
              <a:headEnd/>
              <a:tailEnd/>
            </a:ln>
          </p:spPr>
        </p:pic>
        <p:graphicFrame>
          <p:nvGraphicFramePr>
            <p:cNvPr id="37896" name="Object 8"/>
            <p:cNvGraphicFramePr>
              <a:graphicFrameLocks noChangeAspect="1"/>
            </p:cNvGraphicFramePr>
            <p:nvPr/>
          </p:nvGraphicFramePr>
          <p:xfrm>
            <a:off x="5019675" y="2897188"/>
            <a:ext cx="1014413" cy="684212"/>
          </p:xfrm>
          <a:graphic>
            <a:graphicData uri="http://schemas.openxmlformats.org/presentationml/2006/ole">
              <mc:AlternateContent xmlns:mc="http://schemas.openxmlformats.org/markup-compatibility/2006">
                <mc:Choice xmlns:v="urn:schemas-microsoft-com:vml" Requires="v">
                  <p:oleObj spid="_x0000_s1345544" name="Equation" r:id="rId8" imgW="672840" imgH="457200" progId="Equation.3">
                    <p:embed/>
                  </p:oleObj>
                </mc:Choice>
                <mc:Fallback>
                  <p:oleObj name="Equation" r:id="rId8" imgW="672840" imgH="457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19675" y="2897188"/>
                          <a:ext cx="1014413" cy="684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7" name="Object 9"/>
            <p:cNvGraphicFramePr>
              <a:graphicFrameLocks noChangeAspect="1"/>
            </p:cNvGraphicFramePr>
            <p:nvPr/>
          </p:nvGraphicFramePr>
          <p:xfrm>
            <a:off x="4953000" y="4191000"/>
            <a:ext cx="1014413" cy="684213"/>
          </p:xfrm>
          <a:graphic>
            <a:graphicData uri="http://schemas.openxmlformats.org/presentationml/2006/ole">
              <mc:AlternateContent xmlns:mc="http://schemas.openxmlformats.org/markup-compatibility/2006">
                <mc:Choice xmlns:v="urn:schemas-microsoft-com:vml" Requires="v">
                  <p:oleObj spid="_x0000_s1345545" name="Equation" r:id="rId10" imgW="672840" imgH="457200" progId="Equation.3">
                    <p:embed/>
                  </p:oleObj>
                </mc:Choice>
                <mc:Fallback>
                  <p:oleObj name="Equation" r:id="rId10" imgW="672840" imgH="457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53000" y="4191000"/>
                          <a:ext cx="1014413" cy="684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9" name="Title 18"/>
          <p:cNvSpPr>
            <a:spLocks noGrp="1"/>
          </p:cNvSpPr>
          <p:nvPr>
            <p:ph type="title"/>
          </p:nvPr>
        </p:nvSpPr>
        <p:spPr>
          <a:xfrm>
            <a:off x="1828801" y="147021"/>
            <a:ext cx="7097358" cy="1143000"/>
          </a:xfrm>
        </p:spPr>
        <p:txBody>
          <a:bodyPr/>
          <a:lstStyle/>
          <a:p>
            <a:r>
              <a:rPr lang="en-US" dirty="0" smtClean="0"/>
              <a:t>Improved runtime efficiency</a:t>
            </a:r>
            <a:endParaRPr lang="en-US" dirty="0"/>
          </a:p>
        </p:txBody>
      </p:sp>
    </p:spTree>
    <p:extLst>
      <p:ext uri="{BB962C8B-B14F-4D97-AF65-F5344CB8AC3E}">
        <p14:creationId xmlns:p14="http://schemas.microsoft.com/office/powerpoint/2010/main" val="39580580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73"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0" tIns="0" rIns="0" bIns="152352" numCol="1" anchor="ctr" anchorCtr="0" compatLnSpc="1">
            <a:prstTxWarp prst="textNoShape">
              <a:avLst/>
            </a:prstTxWarp>
            <a:spAutoFit/>
          </a:bodyPr>
          <a:lstStyle/>
          <a:p>
            <a:endParaRPr lang="en-US">
              <a:solidFill>
                <a:srgbClr val="010000"/>
              </a:solidFill>
            </a:endParaRPr>
          </a:p>
        </p:txBody>
      </p:sp>
      <p:graphicFrame>
        <p:nvGraphicFramePr>
          <p:cNvPr id="20" name="Table 19"/>
          <p:cNvGraphicFramePr>
            <a:graphicFrameLocks noGrp="1"/>
          </p:cNvGraphicFramePr>
          <p:nvPr/>
        </p:nvGraphicFramePr>
        <p:xfrm>
          <a:off x="148863" y="1981200"/>
          <a:ext cx="8839200" cy="3041904"/>
        </p:xfrm>
        <a:graphic>
          <a:graphicData uri="http://schemas.openxmlformats.org/drawingml/2006/table">
            <a:tbl>
              <a:tblPr/>
              <a:tblGrid>
                <a:gridCol w="1736271"/>
                <a:gridCol w="799441"/>
                <a:gridCol w="1088924"/>
                <a:gridCol w="1165608"/>
                <a:gridCol w="1104261"/>
                <a:gridCol w="981565"/>
                <a:gridCol w="981565"/>
                <a:gridCol w="981565"/>
              </a:tblGrid>
              <a:tr h="381000">
                <a:tc>
                  <a:txBody>
                    <a:bodyPr/>
                    <a:lstStyle/>
                    <a:p>
                      <a:pPr algn="l" fontAlgn="b"/>
                      <a:r>
                        <a:rPr lang="en-US" sz="1400" b="0" i="0" u="none" strike="noStrike" dirty="0">
                          <a:solidFill>
                            <a:srgbClr val="000000"/>
                          </a:solidFill>
                          <a:latin typeface="+mn-lt"/>
                        </a:rPr>
                        <a:t>Dataset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latin typeface="+mn-lt"/>
                        </a:rPr>
                        <a:t>Size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mn-lt"/>
                        </a:rPr>
                        <a:t>Hardware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mn-lt"/>
                        </a:rPr>
                        <a:t>Number of Processors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1400" b="0" i="0" u="none" strike="noStrike">
                          <a:solidFill>
                            <a:srgbClr val="000000"/>
                          </a:solidFill>
                          <a:latin typeface="+mn-lt"/>
                        </a:rPr>
                        <a:t>PitRemove</a:t>
                      </a:r>
                      <a:br>
                        <a:rPr lang="en-US" sz="1400" b="0" i="0" u="none" strike="noStrike">
                          <a:solidFill>
                            <a:srgbClr val="000000"/>
                          </a:solidFill>
                          <a:latin typeface="+mn-lt"/>
                        </a:rPr>
                      </a:br>
                      <a:r>
                        <a:rPr lang="en-US" sz="1400" b="0" i="0" u="none" strike="noStrike">
                          <a:solidFill>
                            <a:srgbClr val="000000"/>
                          </a:solidFill>
                          <a:latin typeface="+mn-lt"/>
                        </a:rPr>
                        <a:t> (run time seconds)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0" i="0" u="none" strike="noStrike">
                          <a:solidFill>
                            <a:srgbClr val="000000"/>
                          </a:solidFill>
                          <a:latin typeface="+mn-lt"/>
                        </a:rPr>
                        <a:t>D8FlowDir </a:t>
                      </a:r>
                      <a:br>
                        <a:rPr lang="en-US" sz="1400" b="0" i="0" u="none" strike="noStrike">
                          <a:solidFill>
                            <a:srgbClr val="000000"/>
                          </a:solidFill>
                          <a:latin typeface="+mn-lt"/>
                        </a:rPr>
                      </a:br>
                      <a:r>
                        <a:rPr lang="en-US" sz="1400" b="0" i="0" u="none" strike="noStrike">
                          <a:solidFill>
                            <a:srgbClr val="000000"/>
                          </a:solidFill>
                          <a:latin typeface="+mn-lt"/>
                        </a:rPr>
                        <a:t>(run time seconds)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r>
              <a:tr h="237744">
                <a:tc>
                  <a:txBody>
                    <a:bodyPr/>
                    <a:lstStyle/>
                    <a:p>
                      <a:pPr algn="l" fontAlgn="t"/>
                      <a:r>
                        <a:rPr lang="en-US" sz="1400" b="0" i="0" u="none" strike="noStrike" dirty="0">
                          <a:solidFill>
                            <a:srgbClr val="000000"/>
                          </a:solidFill>
                          <a:latin typeface="+mn-lt"/>
                        </a:rPr>
                        <a:t> </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dirty="0">
                          <a:solidFill>
                            <a:srgbClr val="000000"/>
                          </a:solidFill>
                          <a:latin typeface="+mn-lt"/>
                        </a:rPr>
                        <a:t>(GB)</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latin typeface="+mn-lt"/>
                        </a:rPr>
                        <a:t> </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 </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Compute</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Total</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Compute</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Total</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7744">
                <a:tc>
                  <a:txBody>
                    <a:bodyPr/>
                    <a:lstStyle/>
                    <a:p>
                      <a:pPr algn="l" fontAlgn="t"/>
                      <a:r>
                        <a:rPr lang="en-US" sz="1400" b="0" i="0" u="none" strike="noStrike" dirty="0">
                          <a:solidFill>
                            <a:srgbClr val="000000"/>
                          </a:solidFill>
                          <a:latin typeface="+mn-lt"/>
                        </a:rPr>
                        <a:t>GSL100</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dirty="0">
                          <a:solidFill>
                            <a:srgbClr val="000000"/>
                          </a:solidFill>
                          <a:latin typeface="+mn-lt"/>
                        </a:rPr>
                        <a:t>0.12</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latin typeface="+mn-lt"/>
                        </a:rPr>
                        <a:t>Owl (PC)</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8</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10</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12</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356</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358</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7744">
                <a:tc>
                  <a:txBody>
                    <a:bodyPr/>
                    <a:lstStyle/>
                    <a:p>
                      <a:pPr algn="l" fontAlgn="t"/>
                      <a:r>
                        <a:rPr lang="en-US" sz="1400" b="0" i="0" u="none" strike="noStrike">
                          <a:solidFill>
                            <a:srgbClr val="000000"/>
                          </a:solidFill>
                          <a:latin typeface="+mn-lt"/>
                        </a:rPr>
                        <a:t>GSL100</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dirty="0">
                          <a:solidFill>
                            <a:srgbClr val="000000"/>
                          </a:solidFill>
                          <a:latin typeface="+mn-lt"/>
                        </a:rPr>
                        <a:t>0.12</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latin typeface="+mn-lt"/>
                        </a:rPr>
                        <a:t>Rex (Cluster)</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dirty="0">
                          <a:solidFill>
                            <a:srgbClr val="000000"/>
                          </a:solidFill>
                          <a:latin typeface="+mn-lt"/>
                        </a:rPr>
                        <a:t>8</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28</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360</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1075</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1323</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7744">
                <a:tc>
                  <a:txBody>
                    <a:bodyPr/>
                    <a:lstStyle/>
                    <a:p>
                      <a:pPr algn="l" fontAlgn="t"/>
                      <a:r>
                        <a:rPr lang="en-US" sz="1400" b="0" i="0" u="none" strike="noStrike">
                          <a:solidFill>
                            <a:srgbClr val="000000"/>
                          </a:solidFill>
                          <a:latin typeface="+mn-lt"/>
                        </a:rPr>
                        <a:t>GSL100</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dirty="0">
                          <a:solidFill>
                            <a:srgbClr val="000000"/>
                          </a:solidFill>
                          <a:latin typeface="+mn-lt"/>
                        </a:rPr>
                        <a:t>0.12</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latin typeface="+mn-lt"/>
                        </a:rPr>
                        <a:t>Rex (Cluster)</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dirty="0">
                          <a:solidFill>
                            <a:srgbClr val="000000"/>
                          </a:solidFill>
                          <a:latin typeface="+mn-lt"/>
                        </a:rPr>
                        <a:t>64</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10</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256</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198</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430</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7744">
                <a:tc>
                  <a:txBody>
                    <a:bodyPr/>
                    <a:lstStyle/>
                    <a:p>
                      <a:pPr algn="l" fontAlgn="t"/>
                      <a:r>
                        <a:rPr lang="en-US" sz="1400" b="0" i="0" u="none" strike="noStrike">
                          <a:solidFill>
                            <a:srgbClr val="000000"/>
                          </a:solidFill>
                          <a:latin typeface="+mn-lt"/>
                        </a:rPr>
                        <a:t>GSL100</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0.12</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latin typeface="+mn-lt"/>
                        </a:rPr>
                        <a:t>Mac</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dirty="0" smtClean="0">
                          <a:solidFill>
                            <a:srgbClr val="000000"/>
                          </a:solidFill>
                          <a:latin typeface="+mn-lt"/>
                        </a:rPr>
                        <a:t>8</a:t>
                      </a:r>
                      <a:endParaRPr lang="en-US" sz="1400" b="0" i="0" u="none" strike="noStrike" dirty="0">
                        <a:solidFill>
                          <a:srgbClr val="000000"/>
                        </a:solidFill>
                        <a:latin typeface="+mn-lt"/>
                      </a:endParaRP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20</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smtClean="0">
                          <a:solidFill>
                            <a:srgbClr val="000000"/>
                          </a:solidFill>
                          <a:latin typeface="+mn-lt"/>
                        </a:rPr>
                        <a:t>20</a:t>
                      </a:r>
                      <a:endParaRPr lang="en-US" sz="1400" b="0" i="0" u="none" strike="noStrike" dirty="0">
                        <a:solidFill>
                          <a:srgbClr val="000000"/>
                        </a:solidFill>
                        <a:latin typeface="+mn-lt"/>
                      </a:endParaRP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smtClean="0">
                          <a:solidFill>
                            <a:srgbClr val="000000"/>
                          </a:solidFill>
                          <a:latin typeface="+mn-lt"/>
                        </a:rPr>
                        <a:t>803</a:t>
                      </a:r>
                      <a:endParaRPr lang="en-US" sz="1400" b="0" i="0" u="none" strike="noStrike" dirty="0">
                        <a:solidFill>
                          <a:srgbClr val="000000"/>
                        </a:solidFill>
                        <a:latin typeface="+mn-lt"/>
                      </a:endParaRP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smtClean="0">
                          <a:solidFill>
                            <a:srgbClr val="000000"/>
                          </a:solidFill>
                          <a:latin typeface="+mn-lt"/>
                        </a:rPr>
                        <a:t>806 </a:t>
                      </a:r>
                      <a:endParaRPr lang="en-US" sz="1400" b="0" i="0" u="none" strike="noStrike" dirty="0">
                        <a:solidFill>
                          <a:srgbClr val="000000"/>
                        </a:solidFill>
                        <a:latin typeface="+mn-lt"/>
                      </a:endParaRP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7744">
                <a:tc>
                  <a:txBody>
                    <a:bodyPr/>
                    <a:lstStyle/>
                    <a:p>
                      <a:pPr algn="l" fontAlgn="t"/>
                      <a:r>
                        <a:rPr lang="en-US" sz="1400" b="0" i="0" u="none" strike="noStrike">
                          <a:solidFill>
                            <a:srgbClr val="000000"/>
                          </a:solidFill>
                          <a:latin typeface="+mn-lt"/>
                        </a:rPr>
                        <a:t>YellowStone</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2.14</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latin typeface="+mn-lt"/>
                        </a:rPr>
                        <a:t>Owl (PC)</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8</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529</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681</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4363</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4571</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7744">
                <a:tc>
                  <a:txBody>
                    <a:bodyPr/>
                    <a:lstStyle/>
                    <a:p>
                      <a:pPr algn="l" fontAlgn="t"/>
                      <a:r>
                        <a:rPr lang="en-US" sz="1400" b="0" i="0" u="none" strike="noStrike">
                          <a:solidFill>
                            <a:srgbClr val="000000"/>
                          </a:solidFill>
                          <a:latin typeface="+mn-lt"/>
                        </a:rPr>
                        <a:t>YellowStone</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2.14</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latin typeface="+mn-lt"/>
                        </a:rPr>
                        <a:t>Rex (Cluster)</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dirty="0">
                          <a:solidFill>
                            <a:srgbClr val="000000"/>
                          </a:solidFill>
                          <a:latin typeface="+mn-lt"/>
                        </a:rPr>
                        <a:t>64</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140</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3759</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kern="1200" dirty="0">
                          <a:solidFill>
                            <a:srgbClr val="000000"/>
                          </a:solidFill>
                          <a:latin typeface="+mn-lt"/>
                          <a:ea typeface="+mn-ea"/>
                          <a:cs typeface="+mn-cs"/>
                        </a:rPr>
                        <a:t>2855</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kern="1200" dirty="0">
                          <a:solidFill>
                            <a:srgbClr val="000000"/>
                          </a:solidFill>
                          <a:latin typeface="+mn-lt"/>
                          <a:ea typeface="+mn-ea"/>
                          <a:cs typeface="+mn-cs"/>
                        </a:rPr>
                        <a:t>11385</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7744">
                <a:tc>
                  <a:txBody>
                    <a:bodyPr/>
                    <a:lstStyle/>
                    <a:p>
                      <a:pPr algn="l" fontAlgn="t"/>
                      <a:r>
                        <a:rPr lang="en-US" sz="1400" b="0" i="0" u="none" strike="noStrike">
                          <a:solidFill>
                            <a:srgbClr val="000000"/>
                          </a:solidFill>
                          <a:latin typeface="+mn-lt"/>
                        </a:rPr>
                        <a:t>Boise River</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4</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mn-lt"/>
                        </a:rPr>
                        <a:t>Owl (PC)</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dirty="0">
                          <a:solidFill>
                            <a:srgbClr val="000000"/>
                          </a:solidFill>
                          <a:latin typeface="+mn-lt"/>
                        </a:rPr>
                        <a:t>8</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4818</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6225</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10558</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11599</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7744">
                <a:tc>
                  <a:txBody>
                    <a:bodyPr/>
                    <a:lstStyle/>
                    <a:p>
                      <a:pPr algn="l" fontAlgn="t"/>
                      <a:r>
                        <a:rPr lang="en-US" sz="1400" b="0" i="0" u="none" strike="noStrike">
                          <a:solidFill>
                            <a:srgbClr val="000000"/>
                          </a:solidFill>
                          <a:latin typeface="+mn-lt"/>
                        </a:rPr>
                        <a:t>Boise River</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4</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mn-lt"/>
                        </a:rPr>
                        <a:t>Virtual (PC)</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dirty="0">
                          <a:solidFill>
                            <a:srgbClr val="000000"/>
                          </a:solidFill>
                          <a:latin typeface="+mn-lt"/>
                        </a:rPr>
                        <a:t>4</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1502</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2120</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10658</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11191</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7744">
                <a:tc>
                  <a:txBody>
                    <a:bodyPr/>
                    <a:lstStyle/>
                    <a:p>
                      <a:pPr algn="l" fontAlgn="t"/>
                      <a:r>
                        <a:rPr lang="en-US" sz="1400" b="0" i="0" u="none" strike="noStrike">
                          <a:solidFill>
                            <a:srgbClr val="000000"/>
                          </a:solidFill>
                          <a:latin typeface="+mn-lt"/>
                        </a:rPr>
                        <a:t>Bear/Jordan/Weber</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6</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mn-lt"/>
                        </a:rPr>
                        <a:t>Virtual (PC)</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4</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4780</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5695</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a:solidFill>
                            <a:srgbClr val="000000"/>
                          </a:solidFill>
                          <a:latin typeface="+mn-lt"/>
                        </a:rPr>
                        <a:t>36569</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37098</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7744">
                <a:tc>
                  <a:txBody>
                    <a:bodyPr/>
                    <a:lstStyle/>
                    <a:p>
                      <a:pPr algn="l" fontAlgn="t"/>
                      <a:r>
                        <a:rPr lang="en-US" sz="1400" b="0" i="0" u="none" strike="noStrike">
                          <a:solidFill>
                            <a:srgbClr val="000000"/>
                          </a:solidFill>
                          <a:latin typeface="+mn-lt"/>
                        </a:rPr>
                        <a:t>Chesapeake</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11.3</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mn-lt"/>
                        </a:rPr>
                        <a:t>Rex (Cluster)</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latin typeface="+mn-lt"/>
                        </a:rPr>
                        <a:t>64</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702</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400" b="0" i="0" u="none" strike="noStrike" dirty="0">
                          <a:solidFill>
                            <a:srgbClr val="000000"/>
                          </a:solidFill>
                          <a:latin typeface="+mn-lt"/>
                        </a:rPr>
                        <a:t>24045</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latin typeface="+mn-lt"/>
                        </a:rPr>
                        <a:t> </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latin typeface="+mn-lt"/>
                        </a:rPr>
                        <a:t> </a:t>
                      </a:r>
                    </a:p>
                  </a:txBody>
                  <a:tcPr marL="18288" marR="18288"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21" name="Rectangle 20"/>
          <p:cNvSpPr/>
          <p:nvPr/>
        </p:nvSpPr>
        <p:spPr>
          <a:xfrm>
            <a:off x="457200" y="5257800"/>
            <a:ext cx="8229600" cy="1169551"/>
          </a:xfrm>
          <a:prstGeom prst="rect">
            <a:avLst/>
          </a:prstGeom>
        </p:spPr>
        <p:txBody>
          <a:bodyPr wrap="square">
            <a:spAutoFit/>
          </a:bodyPr>
          <a:lstStyle/>
          <a:p>
            <a:pPr marL="342900" indent="-342900">
              <a:buFont typeface="+mj-lt"/>
              <a:buAutoNum type="arabicPeriod"/>
            </a:pPr>
            <a:r>
              <a:rPr lang="en-US" sz="1400" dirty="0">
                <a:solidFill>
                  <a:srgbClr val="010000"/>
                </a:solidFill>
              </a:rPr>
              <a:t>Owl is an 8 core PC (Dual quad-core Xeon E5405 2.0GHz) with 16GB RAM</a:t>
            </a:r>
          </a:p>
          <a:p>
            <a:pPr marL="342900" indent="-342900">
              <a:buFont typeface="+mj-lt"/>
              <a:buAutoNum type="arabicPeriod"/>
            </a:pPr>
            <a:r>
              <a:rPr lang="en-US" sz="1400" dirty="0">
                <a:solidFill>
                  <a:srgbClr val="010000"/>
                </a:solidFill>
              </a:rPr>
              <a:t>Rex is a 128 core cluster of </a:t>
            </a:r>
            <a:r>
              <a:rPr lang="en-GB" sz="1400" dirty="0">
                <a:solidFill>
                  <a:srgbClr val="010000"/>
                </a:solidFill>
              </a:rPr>
              <a:t>16 diskless Dell SC1435 compute nodes, each with 2.0GHz dual quad-core AMD </a:t>
            </a:r>
            <a:r>
              <a:rPr lang="en-GB" sz="1400" dirty="0" err="1">
                <a:solidFill>
                  <a:srgbClr val="010000"/>
                </a:solidFill>
              </a:rPr>
              <a:t>Opteron</a:t>
            </a:r>
            <a:r>
              <a:rPr lang="en-GB" sz="1400" dirty="0">
                <a:solidFill>
                  <a:srgbClr val="010000"/>
                </a:solidFill>
              </a:rPr>
              <a:t> 2350 processors with 8GB RAM </a:t>
            </a:r>
            <a:endParaRPr lang="en-US" sz="1400" dirty="0">
              <a:solidFill>
                <a:srgbClr val="010000"/>
              </a:solidFill>
            </a:endParaRPr>
          </a:p>
          <a:p>
            <a:pPr marL="342900" indent="-342900">
              <a:buFont typeface="+mj-lt"/>
              <a:buAutoNum type="arabicPeriod"/>
            </a:pPr>
            <a:r>
              <a:rPr lang="en-US" sz="1400" dirty="0">
                <a:solidFill>
                  <a:srgbClr val="010000"/>
                </a:solidFill>
              </a:rPr>
              <a:t>Virtual is a virtual PC resourced with 48 GB RAM and 4 Intel Xeon E5450 3 GHz processors</a:t>
            </a:r>
          </a:p>
          <a:p>
            <a:pPr marL="342900" indent="-342900">
              <a:buFont typeface="+mj-lt"/>
              <a:buAutoNum type="arabicPeriod"/>
            </a:pPr>
            <a:r>
              <a:rPr lang="en-US" sz="1400" dirty="0">
                <a:solidFill>
                  <a:srgbClr val="010000"/>
                </a:solidFill>
              </a:rPr>
              <a:t>Mac is an 8 core (Dual quad-core Intel Xeon E5620 2.26 GHz) with 16GB RAM</a:t>
            </a:r>
          </a:p>
        </p:txBody>
      </p:sp>
      <p:sp>
        <p:nvSpPr>
          <p:cNvPr id="7" name="Title 6"/>
          <p:cNvSpPr>
            <a:spLocks noGrp="1"/>
          </p:cNvSpPr>
          <p:nvPr>
            <p:ph type="title"/>
          </p:nvPr>
        </p:nvSpPr>
        <p:spPr>
          <a:xfrm>
            <a:off x="645459" y="147021"/>
            <a:ext cx="8269941" cy="1143000"/>
          </a:xfrm>
        </p:spPr>
        <p:txBody>
          <a:bodyPr/>
          <a:lstStyle/>
          <a:p>
            <a:r>
              <a:rPr lang="en-US" dirty="0" smtClean="0"/>
              <a:t>Scaling of run times to large grids</a:t>
            </a:r>
            <a:endParaRPr lang="en-US" dirty="0"/>
          </a:p>
        </p:txBody>
      </p:sp>
    </p:spTree>
    <p:extLst>
      <p:ext uri="{BB962C8B-B14F-4D97-AF65-F5344CB8AC3E}">
        <p14:creationId xmlns:p14="http://schemas.microsoft.com/office/powerpoint/2010/main" val="25302989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73"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0" tIns="0" rIns="0" bIns="152352" numCol="1" anchor="ctr" anchorCtr="0" compatLnSpc="1">
            <a:prstTxWarp prst="textNoShape">
              <a:avLst/>
            </a:prstTxWarp>
            <a:spAutoFit/>
          </a:bodyPr>
          <a:lstStyle/>
          <a:p>
            <a:endParaRPr lang="en-US">
              <a:solidFill>
                <a:srgbClr val="010000"/>
              </a:solidFill>
            </a:endParaRPr>
          </a:p>
        </p:txBody>
      </p:sp>
      <p:graphicFrame>
        <p:nvGraphicFramePr>
          <p:cNvPr id="22" name="Chart 21"/>
          <p:cNvGraphicFramePr>
            <a:graphicFrameLocks noGrp="1"/>
          </p:cNvGraphicFramePr>
          <p:nvPr/>
        </p:nvGraphicFramePr>
        <p:xfrm>
          <a:off x="0" y="1950022"/>
          <a:ext cx="4457700" cy="3619501"/>
        </p:xfrm>
        <a:graphic>
          <a:graphicData uri="http://schemas.openxmlformats.org/drawingml/2006/chart">
            <c:chart xmlns:c="http://schemas.openxmlformats.org/drawingml/2006/chart" xmlns:r="http://schemas.openxmlformats.org/officeDocument/2006/relationships" r:id="rId3"/>
          </a:graphicData>
        </a:graphic>
      </p:graphicFrame>
      <p:sp>
        <p:nvSpPr>
          <p:cNvPr id="26" name="Rectangle 25"/>
          <p:cNvSpPr/>
          <p:nvPr/>
        </p:nvSpPr>
        <p:spPr>
          <a:xfrm>
            <a:off x="202019" y="5570950"/>
            <a:ext cx="8750596" cy="954107"/>
          </a:xfrm>
          <a:prstGeom prst="rect">
            <a:avLst/>
          </a:prstGeom>
        </p:spPr>
        <p:txBody>
          <a:bodyPr wrap="square">
            <a:spAutoFit/>
          </a:bodyPr>
          <a:lstStyle/>
          <a:p>
            <a:pPr marL="342900" indent="-342900">
              <a:buFont typeface="+mj-lt"/>
              <a:buAutoNum type="arabicPeriod"/>
            </a:pPr>
            <a:r>
              <a:rPr lang="en-US" sz="1400" dirty="0">
                <a:solidFill>
                  <a:srgbClr val="010000"/>
                </a:solidFill>
              </a:rPr>
              <a:t>Owl is an 8 core PC (Dual quad-core Xeon E5405 2.0GHz) with 16GB RAM</a:t>
            </a:r>
          </a:p>
          <a:p>
            <a:pPr marL="342900" indent="-342900">
              <a:buFont typeface="+mj-lt"/>
              <a:buAutoNum type="arabicPeriod"/>
            </a:pPr>
            <a:r>
              <a:rPr lang="en-US" sz="1400" dirty="0">
                <a:solidFill>
                  <a:srgbClr val="010000"/>
                </a:solidFill>
              </a:rPr>
              <a:t>Rex is a 128 core cluster of </a:t>
            </a:r>
            <a:r>
              <a:rPr lang="en-GB" sz="1400" dirty="0">
                <a:solidFill>
                  <a:srgbClr val="010000"/>
                </a:solidFill>
              </a:rPr>
              <a:t>16 diskless Dell SC1435 compute nodes, each with 2.0GHz dual quad-core AMD </a:t>
            </a:r>
            <a:r>
              <a:rPr lang="en-GB" sz="1400" dirty="0" err="1">
                <a:solidFill>
                  <a:srgbClr val="010000"/>
                </a:solidFill>
              </a:rPr>
              <a:t>Opteron</a:t>
            </a:r>
            <a:r>
              <a:rPr lang="en-GB" sz="1400" dirty="0">
                <a:solidFill>
                  <a:srgbClr val="010000"/>
                </a:solidFill>
              </a:rPr>
              <a:t> 2350 processors with 8GB RAM </a:t>
            </a:r>
            <a:endParaRPr lang="en-US" sz="1400" dirty="0">
              <a:solidFill>
                <a:srgbClr val="010000"/>
              </a:solidFill>
            </a:endParaRPr>
          </a:p>
          <a:p>
            <a:pPr marL="342900" indent="-342900">
              <a:buFont typeface="+mj-lt"/>
              <a:buAutoNum type="arabicPeriod"/>
            </a:pPr>
            <a:r>
              <a:rPr lang="en-US" sz="1400" dirty="0">
                <a:solidFill>
                  <a:srgbClr val="010000"/>
                </a:solidFill>
              </a:rPr>
              <a:t>Virtual is a virtual PC resourced with 48 GB RAM and 4 Intel Xeon E5450 3 GHz processors</a:t>
            </a:r>
          </a:p>
        </p:txBody>
      </p:sp>
      <p:graphicFrame>
        <p:nvGraphicFramePr>
          <p:cNvPr id="9" name="Chart 8"/>
          <p:cNvGraphicFramePr>
            <a:graphicFrameLocks noGrp="1"/>
          </p:cNvGraphicFramePr>
          <p:nvPr/>
        </p:nvGraphicFramePr>
        <p:xfrm>
          <a:off x="4559041" y="1945259"/>
          <a:ext cx="4257675" cy="3629026"/>
        </p:xfrm>
        <a:graphic>
          <a:graphicData uri="http://schemas.openxmlformats.org/drawingml/2006/chart">
            <c:chart xmlns:c="http://schemas.openxmlformats.org/drawingml/2006/chart" xmlns:r="http://schemas.openxmlformats.org/officeDocument/2006/relationships" r:id="rId4"/>
          </a:graphicData>
        </a:graphic>
      </p:graphicFrame>
      <p:sp>
        <p:nvSpPr>
          <p:cNvPr id="8" name="Title 7"/>
          <p:cNvSpPr>
            <a:spLocks noGrp="1"/>
          </p:cNvSpPr>
          <p:nvPr>
            <p:ph type="title"/>
          </p:nvPr>
        </p:nvSpPr>
        <p:spPr>
          <a:xfrm>
            <a:off x="720762" y="383682"/>
            <a:ext cx="8423238" cy="1143000"/>
          </a:xfrm>
        </p:spPr>
        <p:txBody>
          <a:bodyPr/>
          <a:lstStyle/>
          <a:p>
            <a:r>
              <a:rPr lang="en-US" dirty="0" smtClean="0"/>
              <a:t>Scaling of run times to large grids</a:t>
            </a:r>
            <a:endParaRPr lang="en-US" dirty="0"/>
          </a:p>
        </p:txBody>
      </p:sp>
    </p:spTree>
    <p:extLst>
      <p:ext uri="{BB962C8B-B14F-4D97-AF65-F5344CB8AC3E}">
        <p14:creationId xmlns:p14="http://schemas.microsoft.com/office/powerpoint/2010/main" val="26068961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533400" y="155575"/>
            <a:ext cx="8171688" cy="1453769"/>
          </a:xfrm>
        </p:spPr>
        <p:txBody>
          <a:bodyPr/>
          <a:lstStyle/>
          <a:p>
            <a:r>
              <a:rPr lang="en-US" sz="3200" dirty="0"/>
              <a:t>Deriving </a:t>
            </a:r>
            <a:r>
              <a:rPr lang="en-US" sz="3200" dirty="0" err="1"/>
              <a:t>hydrologically</a:t>
            </a:r>
            <a:r>
              <a:rPr lang="en-US" sz="3200" dirty="0"/>
              <a:t> useful information from Digital Elevation </a:t>
            </a:r>
            <a:r>
              <a:rPr lang="en-US" sz="3200" dirty="0" smtClean="0"/>
              <a:t>Models  </a:t>
            </a:r>
          </a:p>
        </p:txBody>
      </p:sp>
      <p:pic>
        <p:nvPicPr>
          <p:cNvPr id="62467" name="Picture 5"/>
          <p:cNvPicPr>
            <a:picLocks noChangeAspect="1" noChangeArrowheads="1"/>
          </p:cNvPicPr>
          <p:nvPr/>
        </p:nvPicPr>
        <p:blipFill>
          <a:blip r:embed="rId4">
            <a:extLst>
              <a:ext uri="{28A0092B-C50C-407E-A947-70E740481C1C}">
                <a14:useLocalDpi xmlns:a14="http://schemas.microsoft.com/office/drawing/2010/main" val="0"/>
              </a:ext>
            </a:extLst>
          </a:blip>
          <a:srcRect l="20833" t="14352" r="3870" b="10199"/>
          <a:stretch>
            <a:fillRect/>
          </a:stretch>
        </p:blipFill>
        <p:spPr bwMode="auto">
          <a:xfrm>
            <a:off x="509588" y="2355323"/>
            <a:ext cx="23209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468" name="Group 63"/>
          <p:cNvGrpSpPr>
            <a:grpSpLocks/>
          </p:cNvGrpSpPr>
          <p:nvPr/>
        </p:nvGrpSpPr>
        <p:grpSpPr bwMode="auto">
          <a:xfrm>
            <a:off x="533400" y="4180948"/>
            <a:ext cx="2273300" cy="1339850"/>
            <a:chOff x="4208" y="2358"/>
            <a:chExt cx="1178" cy="694"/>
          </a:xfrm>
        </p:grpSpPr>
        <p:sp>
          <p:nvSpPr>
            <p:cNvPr id="62479" name="Rectangle 11"/>
            <p:cNvSpPr>
              <a:spLocks noChangeAspect="1" noChangeArrowheads="1"/>
            </p:cNvSpPr>
            <p:nvPr/>
          </p:nvSpPr>
          <p:spPr bwMode="auto">
            <a:xfrm>
              <a:off x="4208" y="2358"/>
              <a:ext cx="236" cy="231"/>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a:solidFill>
                  <a:srgbClr val="009999"/>
                </a:solidFill>
              </a:endParaRPr>
            </a:p>
          </p:txBody>
        </p:sp>
        <p:sp>
          <p:nvSpPr>
            <p:cNvPr id="62480" name="Rectangle 12"/>
            <p:cNvSpPr>
              <a:spLocks noChangeAspect="1" noChangeArrowheads="1"/>
            </p:cNvSpPr>
            <p:nvPr/>
          </p:nvSpPr>
          <p:spPr bwMode="auto">
            <a:xfrm>
              <a:off x="4444" y="2358"/>
              <a:ext cx="236" cy="231"/>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a:solidFill>
                  <a:srgbClr val="009999"/>
                </a:solidFill>
              </a:endParaRPr>
            </a:p>
          </p:txBody>
        </p:sp>
        <p:sp>
          <p:nvSpPr>
            <p:cNvPr id="62481" name="Rectangle 13"/>
            <p:cNvSpPr>
              <a:spLocks noChangeAspect="1" noChangeArrowheads="1"/>
            </p:cNvSpPr>
            <p:nvPr/>
          </p:nvSpPr>
          <p:spPr bwMode="auto">
            <a:xfrm>
              <a:off x="4680" y="2358"/>
              <a:ext cx="235" cy="231"/>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a:solidFill>
                  <a:srgbClr val="009999"/>
                </a:solidFill>
              </a:endParaRPr>
            </a:p>
          </p:txBody>
        </p:sp>
        <p:sp>
          <p:nvSpPr>
            <p:cNvPr id="62482" name="Rectangle 14"/>
            <p:cNvSpPr>
              <a:spLocks noChangeAspect="1" noChangeArrowheads="1"/>
            </p:cNvSpPr>
            <p:nvPr/>
          </p:nvSpPr>
          <p:spPr bwMode="auto">
            <a:xfrm>
              <a:off x="4915" y="2358"/>
              <a:ext cx="236" cy="231"/>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a:solidFill>
                  <a:srgbClr val="009999"/>
                </a:solidFill>
              </a:endParaRPr>
            </a:p>
          </p:txBody>
        </p:sp>
        <p:sp>
          <p:nvSpPr>
            <p:cNvPr id="62483" name="Rectangle 15"/>
            <p:cNvSpPr>
              <a:spLocks noChangeAspect="1" noChangeArrowheads="1"/>
            </p:cNvSpPr>
            <p:nvPr/>
          </p:nvSpPr>
          <p:spPr bwMode="auto">
            <a:xfrm>
              <a:off x="5151" y="2358"/>
              <a:ext cx="235" cy="231"/>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a:solidFill>
                  <a:srgbClr val="009999"/>
                </a:solidFill>
              </a:endParaRPr>
            </a:p>
          </p:txBody>
        </p:sp>
        <p:sp>
          <p:nvSpPr>
            <p:cNvPr id="62484" name="Rectangle 19"/>
            <p:cNvSpPr>
              <a:spLocks noChangeAspect="1" noChangeArrowheads="1"/>
            </p:cNvSpPr>
            <p:nvPr/>
          </p:nvSpPr>
          <p:spPr bwMode="auto">
            <a:xfrm>
              <a:off x="4208" y="2589"/>
              <a:ext cx="236" cy="231"/>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a:solidFill>
                  <a:srgbClr val="009999"/>
                </a:solidFill>
              </a:endParaRPr>
            </a:p>
          </p:txBody>
        </p:sp>
        <p:sp>
          <p:nvSpPr>
            <p:cNvPr id="62485" name="Rectangle 20"/>
            <p:cNvSpPr>
              <a:spLocks noChangeAspect="1" noChangeArrowheads="1"/>
            </p:cNvSpPr>
            <p:nvPr/>
          </p:nvSpPr>
          <p:spPr bwMode="auto">
            <a:xfrm>
              <a:off x="4444" y="2589"/>
              <a:ext cx="236" cy="231"/>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a:solidFill>
                  <a:srgbClr val="009999"/>
                </a:solidFill>
              </a:endParaRPr>
            </a:p>
          </p:txBody>
        </p:sp>
        <p:sp>
          <p:nvSpPr>
            <p:cNvPr id="62486" name="Rectangle 21"/>
            <p:cNvSpPr>
              <a:spLocks noChangeAspect="1" noChangeArrowheads="1"/>
            </p:cNvSpPr>
            <p:nvPr/>
          </p:nvSpPr>
          <p:spPr bwMode="auto">
            <a:xfrm>
              <a:off x="4680" y="2589"/>
              <a:ext cx="235" cy="231"/>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a:solidFill>
                  <a:srgbClr val="009999"/>
                </a:solidFill>
              </a:endParaRPr>
            </a:p>
          </p:txBody>
        </p:sp>
        <p:sp>
          <p:nvSpPr>
            <p:cNvPr id="62487" name="Rectangle 22"/>
            <p:cNvSpPr>
              <a:spLocks noChangeAspect="1" noChangeArrowheads="1"/>
            </p:cNvSpPr>
            <p:nvPr/>
          </p:nvSpPr>
          <p:spPr bwMode="auto">
            <a:xfrm>
              <a:off x="4915" y="2589"/>
              <a:ext cx="236" cy="231"/>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a:solidFill>
                  <a:srgbClr val="009999"/>
                </a:solidFill>
              </a:endParaRPr>
            </a:p>
          </p:txBody>
        </p:sp>
        <p:sp>
          <p:nvSpPr>
            <p:cNvPr id="62488" name="Rectangle 23"/>
            <p:cNvSpPr>
              <a:spLocks noChangeAspect="1" noChangeArrowheads="1"/>
            </p:cNvSpPr>
            <p:nvPr/>
          </p:nvSpPr>
          <p:spPr bwMode="auto">
            <a:xfrm>
              <a:off x="5151" y="2589"/>
              <a:ext cx="235" cy="231"/>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a:solidFill>
                  <a:srgbClr val="009999"/>
                </a:solidFill>
              </a:endParaRPr>
            </a:p>
          </p:txBody>
        </p:sp>
        <p:sp>
          <p:nvSpPr>
            <p:cNvPr id="62489" name="Rectangle 24"/>
            <p:cNvSpPr>
              <a:spLocks noChangeAspect="1" noChangeArrowheads="1"/>
            </p:cNvSpPr>
            <p:nvPr/>
          </p:nvSpPr>
          <p:spPr bwMode="auto">
            <a:xfrm>
              <a:off x="4208" y="2820"/>
              <a:ext cx="236" cy="232"/>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a:solidFill>
                  <a:srgbClr val="009999"/>
                </a:solidFill>
              </a:endParaRPr>
            </a:p>
          </p:txBody>
        </p:sp>
        <p:sp>
          <p:nvSpPr>
            <p:cNvPr id="62490" name="Rectangle 25"/>
            <p:cNvSpPr>
              <a:spLocks noChangeAspect="1" noChangeArrowheads="1"/>
            </p:cNvSpPr>
            <p:nvPr/>
          </p:nvSpPr>
          <p:spPr bwMode="auto">
            <a:xfrm>
              <a:off x="4444" y="2820"/>
              <a:ext cx="236" cy="232"/>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a:solidFill>
                  <a:srgbClr val="009999"/>
                </a:solidFill>
              </a:endParaRPr>
            </a:p>
          </p:txBody>
        </p:sp>
        <p:sp>
          <p:nvSpPr>
            <p:cNvPr id="62491" name="Rectangle 26"/>
            <p:cNvSpPr>
              <a:spLocks noChangeAspect="1" noChangeArrowheads="1"/>
            </p:cNvSpPr>
            <p:nvPr/>
          </p:nvSpPr>
          <p:spPr bwMode="auto">
            <a:xfrm>
              <a:off x="4680" y="2820"/>
              <a:ext cx="235" cy="232"/>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a:solidFill>
                  <a:srgbClr val="009999"/>
                </a:solidFill>
              </a:endParaRPr>
            </a:p>
          </p:txBody>
        </p:sp>
        <p:sp>
          <p:nvSpPr>
            <p:cNvPr id="62492" name="Rectangle 27"/>
            <p:cNvSpPr>
              <a:spLocks noChangeAspect="1" noChangeArrowheads="1"/>
            </p:cNvSpPr>
            <p:nvPr/>
          </p:nvSpPr>
          <p:spPr bwMode="auto">
            <a:xfrm>
              <a:off x="4915" y="2820"/>
              <a:ext cx="236" cy="232"/>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a:solidFill>
                  <a:srgbClr val="009999"/>
                </a:solidFill>
              </a:endParaRPr>
            </a:p>
          </p:txBody>
        </p:sp>
        <p:sp>
          <p:nvSpPr>
            <p:cNvPr id="62493" name="Rectangle 28"/>
            <p:cNvSpPr>
              <a:spLocks noChangeAspect="1" noChangeArrowheads="1"/>
            </p:cNvSpPr>
            <p:nvPr/>
          </p:nvSpPr>
          <p:spPr bwMode="auto">
            <a:xfrm>
              <a:off x="5151" y="2820"/>
              <a:ext cx="235" cy="232"/>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200" b="1">
                <a:solidFill>
                  <a:srgbClr val="009999"/>
                </a:solidFill>
              </a:endParaRPr>
            </a:p>
          </p:txBody>
        </p:sp>
        <p:sp>
          <p:nvSpPr>
            <p:cNvPr id="62494" name="Freeform 36"/>
            <p:cNvSpPr>
              <a:spLocks noChangeAspect="1"/>
            </p:cNvSpPr>
            <p:nvPr/>
          </p:nvSpPr>
          <p:spPr bwMode="auto">
            <a:xfrm>
              <a:off x="4264" y="2420"/>
              <a:ext cx="154" cy="150"/>
            </a:xfrm>
            <a:custGeom>
              <a:avLst/>
              <a:gdLst>
                <a:gd name="T0" fmla="*/ 0 w 154"/>
                <a:gd name="T1" fmla="*/ 0 h 150"/>
                <a:gd name="T2" fmla="*/ 154 w 154"/>
                <a:gd name="T3" fmla="*/ 150 h 150"/>
                <a:gd name="T4" fmla="*/ 0 60000 65536"/>
                <a:gd name="T5" fmla="*/ 0 60000 65536"/>
                <a:gd name="T6" fmla="*/ 0 w 154"/>
                <a:gd name="T7" fmla="*/ 0 h 150"/>
                <a:gd name="T8" fmla="*/ 154 w 154"/>
                <a:gd name="T9" fmla="*/ 150 h 150"/>
              </a:gdLst>
              <a:ahLst/>
              <a:cxnLst>
                <a:cxn ang="T4">
                  <a:pos x="T0" y="T1"/>
                </a:cxn>
                <a:cxn ang="T5">
                  <a:pos x="T2" y="T3"/>
                </a:cxn>
              </a:cxnLst>
              <a:rect l="T6" t="T7" r="T8" b="T9"/>
              <a:pathLst>
                <a:path w="154" h="150">
                  <a:moveTo>
                    <a:pt x="0" y="0"/>
                  </a:moveTo>
                  <a:lnTo>
                    <a:pt x="154" y="150"/>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l"/>
              <a:endParaRPr kumimoji="0" lang="en-US" sz="2400">
                <a:solidFill>
                  <a:prstClr val="black"/>
                </a:solidFill>
              </a:endParaRPr>
            </a:p>
          </p:txBody>
        </p:sp>
        <p:sp>
          <p:nvSpPr>
            <p:cNvPr id="62495" name="Freeform 37"/>
            <p:cNvSpPr>
              <a:spLocks noChangeAspect="1"/>
            </p:cNvSpPr>
            <p:nvPr/>
          </p:nvSpPr>
          <p:spPr bwMode="auto">
            <a:xfrm>
              <a:off x="4492" y="2402"/>
              <a:ext cx="135" cy="149"/>
            </a:xfrm>
            <a:custGeom>
              <a:avLst/>
              <a:gdLst>
                <a:gd name="T0" fmla="*/ 0 w 135"/>
                <a:gd name="T1" fmla="*/ 0 h 149"/>
                <a:gd name="T2" fmla="*/ 135 w 135"/>
                <a:gd name="T3" fmla="*/ 149 h 149"/>
                <a:gd name="T4" fmla="*/ 0 60000 65536"/>
                <a:gd name="T5" fmla="*/ 0 60000 65536"/>
                <a:gd name="T6" fmla="*/ 0 w 135"/>
                <a:gd name="T7" fmla="*/ 0 h 149"/>
                <a:gd name="T8" fmla="*/ 135 w 135"/>
                <a:gd name="T9" fmla="*/ 149 h 149"/>
              </a:gdLst>
              <a:ahLst/>
              <a:cxnLst>
                <a:cxn ang="T4">
                  <a:pos x="T0" y="T1"/>
                </a:cxn>
                <a:cxn ang="T5">
                  <a:pos x="T2" y="T3"/>
                </a:cxn>
              </a:cxnLst>
              <a:rect l="T6" t="T7" r="T8" b="T9"/>
              <a:pathLst>
                <a:path w="135" h="149">
                  <a:moveTo>
                    <a:pt x="0" y="0"/>
                  </a:moveTo>
                  <a:lnTo>
                    <a:pt x="135" y="149"/>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l"/>
              <a:endParaRPr kumimoji="0" lang="en-US" sz="2400">
                <a:solidFill>
                  <a:prstClr val="black"/>
                </a:solidFill>
              </a:endParaRPr>
            </a:p>
          </p:txBody>
        </p:sp>
        <p:sp>
          <p:nvSpPr>
            <p:cNvPr id="62496" name="Freeform 45"/>
            <p:cNvSpPr>
              <a:spLocks noChangeAspect="1"/>
            </p:cNvSpPr>
            <p:nvPr/>
          </p:nvSpPr>
          <p:spPr bwMode="auto">
            <a:xfrm>
              <a:off x="4263" y="2915"/>
              <a:ext cx="158" cy="61"/>
            </a:xfrm>
            <a:custGeom>
              <a:avLst/>
              <a:gdLst>
                <a:gd name="T0" fmla="*/ 0 w 158"/>
                <a:gd name="T1" fmla="*/ 0 h 61"/>
                <a:gd name="T2" fmla="*/ 158 w 158"/>
                <a:gd name="T3" fmla="*/ 61 h 61"/>
                <a:gd name="T4" fmla="*/ 0 60000 65536"/>
                <a:gd name="T5" fmla="*/ 0 60000 65536"/>
                <a:gd name="T6" fmla="*/ 0 w 158"/>
                <a:gd name="T7" fmla="*/ 0 h 61"/>
                <a:gd name="T8" fmla="*/ 158 w 158"/>
                <a:gd name="T9" fmla="*/ 61 h 61"/>
              </a:gdLst>
              <a:ahLst/>
              <a:cxnLst>
                <a:cxn ang="T4">
                  <a:pos x="T0" y="T1"/>
                </a:cxn>
                <a:cxn ang="T5">
                  <a:pos x="T2" y="T3"/>
                </a:cxn>
              </a:cxnLst>
              <a:rect l="T6" t="T7" r="T8" b="T9"/>
              <a:pathLst>
                <a:path w="158" h="61">
                  <a:moveTo>
                    <a:pt x="0" y="0"/>
                  </a:moveTo>
                  <a:lnTo>
                    <a:pt x="158" y="61"/>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l"/>
              <a:endParaRPr kumimoji="0" lang="en-US" sz="2400">
                <a:solidFill>
                  <a:prstClr val="black"/>
                </a:solidFill>
              </a:endParaRPr>
            </a:p>
          </p:txBody>
        </p:sp>
        <p:sp>
          <p:nvSpPr>
            <p:cNvPr id="62497" name="Freeform 46"/>
            <p:cNvSpPr>
              <a:spLocks noChangeAspect="1"/>
            </p:cNvSpPr>
            <p:nvPr/>
          </p:nvSpPr>
          <p:spPr bwMode="auto">
            <a:xfrm>
              <a:off x="4260" y="2707"/>
              <a:ext cx="202" cy="2"/>
            </a:xfrm>
            <a:custGeom>
              <a:avLst/>
              <a:gdLst>
                <a:gd name="T0" fmla="*/ 0 w 202"/>
                <a:gd name="T1" fmla="*/ 0 h 2"/>
                <a:gd name="T2" fmla="*/ 202 w 202"/>
                <a:gd name="T3" fmla="*/ 2 h 2"/>
                <a:gd name="T4" fmla="*/ 0 60000 65536"/>
                <a:gd name="T5" fmla="*/ 0 60000 65536"/>
                <a:gd name="T6" fmla="*/ 0 w 202"/>
                <a:gd name="T7" fmla="*/ 0 h 2"/>
                <a:gd name="T8" fmla="*/ 202 w 202"/>
                <a:gd name="T9" fmla="*/ 2 h 2"/>
              </a:gdLst>
              <a:ahLst/>
              <a:cxnLst>
                <a:cxn ang="T4">
                  <a:pos x="T0" y="T1"/>
                </a:cxn>
                <a:cxn ang="T5">
                  <a:pos x="T2" y="T3"/>
                </a:cxn>
              </a:cxnLst>
              <a:rect l="T6" t="T7" r="T8" b="T9"/>
              <a:pathLst>
                <a:path w="202" h="2">
                  <a:moveTo>
                    <a:pt x="0" y="0"/>
                  </a:moveTo>
                  <a:lnTo>
                    <a:pt x="202" y="2"/>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l"/>
              <a:endParaRPr kumimoji="0" lang="en-US" sz="2400">
                <a:solidFill>
                  <a:prstClr val="black"/>
                </a:solidFill>
              </a:endParaRPr>
            </a:p>
          </p:txBody>
        </p:sp>
        <p:sp>
          <p:nvSpPr>
            <p:cNvPr id="62498" name="Freeform 47"/>
            <p:cNvSpPr>
              <a:spLocks noChangeAspect="1"/>
            </p:cNvSpPr>
            <p:nvPr/>
          </p:nvSpPr>
          <p:spPr bwMode="auto">
            <a:xfrm>
              <a:off x="4793" y="2397"/>
              <a:ext cx="30" cy="141"/>
            </a:xfrm>
            <a:custGeom>
              <a:avLst/>
              <a:gdLst>
                <a:gd name="T0" fmla="*/ 0 w 30"/>
                <a:gd name="T1" fmla="*/ 0 h 141"/>
                <a:gd name="T2" fmla="*/ 30 w 30"/>
                <a:gd name="T3" fmla="*/ 141 h 141"/>
                <a:gd name="T4" fmla="*/ 0 60000 65536"/>
                <a:gd name="T5" fmla="*/ 0 60000 65536"/>
                <a:gd name="T6" fmla="*/ 0 w 30"/>
                <a:gd name="T7" fmla="*/ 0 h 141"/>
                <a:gd name="T8" fmla="*/ 30 w 30"/>
                <a:gd name="T9" fmla="*/ 141 h 141"/>
              </a:gdLst>
              <a:ahLst/>
              <a:cxnLst>
                <a:cxn ang="T4">
                  <a:pos x="T0" y="T1"/>
                </a:cxn>
                <a:cxn ang="T5">
                  <a:pos x="T2" y="T3"/>
                </a:cxn>
              </a:cxnLst>
              <a:rect l="T6" t="T7" r="T8" b="T9"/>
              <a:pathLst>
                <a:path w="30" h="141">
                  <a:moveTo>
                    <a:pt x="0" y="0"/>
                  </a:moveTo>
                  <a:lnTo>
                    <a:pt x="30" y="141"/>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l"/>
              <a:endParaRPr kumimoji="0" lang="en-US" sz="2400">
                <a:solidFill>
                  <a:prstClr val="black"/>
                </a:solidFill>
              </a:endParaRPr>
            </a:p>
          </p:txBody>
        </p:sp>
        <p:sp>
          <p:nvSpPr>
            <p:cNvPr id="62499" name="Freeform 48"/>
            <p:cNvSpPr>
              <a:spLocks noChangeAspect="1"/>
            </p:cNvSpPr>
            <p:nvPr/>
          </p:nvSpPr>
          <p:spPr bwMode="auto">
            <a:xfrm>
              <a:off x="4785" y="2638"/>
              <a:ext cx="9" cy="153"/>
            </a:xfrm>
            <a:custGeom>
              <a:avLst/>
              <a:gdLst>
                <a:gd name="T0" fmla="*/ 9 w 9"/>
                <a:gd name="T1" fmla="*/ 0 h 153"/>
                <a:gd name="T2" fmla="*/ 0 w 9"/>
                <a:gd name="T3" fmla="*/ 153 h 153"/>
                <a:gd name="T4" fmla="*/ 0 60000 65536"/>
                <a:gd name="T5" fmla="*/ 0 60000 65536"/>
                <a:gd name="T6" fmla="*/ 0 w 9"/>
                <a:gd name="T7" fmla="*/ 0 h 153"/>
                <a:gd name="T8" fmla="*/ 9 w 9"/>
                <a:gd name="T9" fmla="*/ 153 h 153"/>
              </a:gdLst>
              <a:ahLst/>
              <a:cxnLst>
                <a:cxn ang="T4">
                  <a:pos x="T0" y="T1"/>
                </a:cxn>
                <a:cxn ang="T5">
                  <a:pos x="T2" y="T3"/>
                </a:cxn>
              </a:cxnLst>
              <a:rect l="T6" t="T7" r="T8" b="T9"/>
              <a:pathLst>
                <a:path w="9" h="153">
                  <a:moveTo>
                    <a:pt x="9" y="0"/>
                  </a:moveTo>
                  <a:lnTo>
                    <a:pt x="0" y="153"/>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l"/>
              <a:endParaRPr kumimoji="0" lang="en-US" sz="2400">
                <a:solidFill>
                  <a:prstClr val="black"/>
                </a:solidFill>
              </a:endParaRPr>
            </a:p>
          </p:txBody>
        </p:sp>
        <p:sp>
          <p:nvSpPr>
            <p:cNvPr id="62500" name="Freeform 51"/>
            <p:cNvSpPr>
              <a:spLocks noChangeAspect="1"/>
            </p:cNvSpPr>
            <p:nvPr/>
          </p:nvSpPr>
          <p:spPr bwMode="auto">
            <a:xfrm>
              <a:off x="4988" y="2405"/>
              <a:ext cx="39" cy="159"/>
            </a:xfrm>
            <a:custGeom>
              <a:avLst/>
              <a:gdLst>
                <a:gd name="T0" fmla="*/ 39 w 39"/>
                <a:gd name="T1" fmla="*/ 0 h 159"/>
                <a:gd name="T2" fmla="*/ 0 w 39"/>
                <a:gd name="T3" fmla="*/ 159 h 159"/>
                <a:gd name="T4" fmla="*/ 0 60000 65536"/>
                <a:gd name="T5" fmla="*/ 0 60000 65536"/>
                <a:gd name="T6" fmla="*/ 0 w 39"/>
                <a:gd name="T7" fmla="*/ 0 h 159"/>
                <a:gd name="T8" fmla="*/ 39 w 39"/>
                <a:gd name="T9" fmla="*/ 159 h 159"/>
              </a:gdLst>
              <a:ahLst/>
              <a:cxnLst>
                <a:cxn ang="T4">
                  <a:pos x="T0" y="T1"/>
                </a:cxn>
                <a:cxn ang="T5">
                  <a:pos x="T2" y="T3"/>
                </a:cxn>
              </a:cxnLst>
              <a:rect l="T6" t="T7" r="T8" b="T9"/>
              <a:pathLst>
                <a:path w="39" h="159">
                  <a:moveTo>
                    <a:pt x="39" y="0"/>
                  </a:moveTo>
                  <a:lnTo>
                    <a:pt x="0" y="159"/>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l"/>
              <a:endParaRPr kumimoji="0" lang="en-US" sz="2400">
                <a:solidFill>
                  <a:prstClr val="black"/>
                </a:solidFill>
              </a:endParaRPr>
            </a:p>
          </p:txBody>
        </p:sp>
        <p:sp>
          <p:nvSpPr>
            <p:cNvPr id="62501" name="Freeform 52"/>
            <p:cNvSpPr>
              <a:spLocks noChangeAspect="1"/>
            </p:cNvSpPr>
            <p:nvPr/>
          </p:nvSpPr>
          <p:spPr bwMode="auto">
            <a:xfrm>
              <a:off x="5026" y="2858"/>
              <a:ext cx="3" cy="168"/>
            </a:xfrm>
            <a:custGeom>
              <a:avLst/>
              <a:gdLst>
                <a:gd name="T0" fmla="*/ 3 w 3"/>
                <a:gd name="T1" fmla="*/ 0 h 168"/>
                <a:gd name="T2" fmla="*/ 0 w 3"/>
                <a:gd name="T3" fmla="*/ 168 h 168"/>
                <a:gd name="T4" fmla="*/ 0 60000 65536"/>
                <a:gd name="T5" fmla="*/ 0 60000 65536"/>
                <a:gd name="T6" fmla="*/ 0 w 3"/>
                <a:gd name="T7" fmla="*/ 0 h 168"/>
                <a:gd name="T8" fmla="*/ 3 w 3"/>
                <a:gd name="T9" fmla="*/ 168 h 168"/>
              </a:gdLst>
              <a:ahLst/>
              <a:cxnLst>
                <a:cxn ang="T4">
                  <a:pos x="T0" y="T1"/>
                </a:cxn>
                <a:cxn ang="T5">
                  <a:pos x="T2" y="T3"/>
                </a:cxn>
              </a:cxnLst>
              <a:rect l="T6" t="T7" r="T8" b="T9"/>
              <a:pathLst>
                <a:path w="3" h="168">
                  <a:moveTo>
                    <a:pt x="3" y="0"/>
                  </a:moveTo>
                  <a:lnTo>
                    <a:pt x="0" y="168"/>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l"/>
              <a:endParaRPr kumimoji="0" lang="en-US" sz="2400">
                <a:solidFill>
                  <a:prstClr val="black"/>
                </a:solidFill>
              </a:endParaRPr>
            </a:p>
          </p:txBody>
        </p:sp>
        <p:sp>
          <p:nvSpPr>
            <p:cNvPr id="62502" name="Freeform 54"/>
            <p:cNvSpPr>
              <a:spLocks noChangeAspect="1"/>
            </p:cNvSpPr>
            <p:nvPr/>
          </p:nvSpPr>
          <p:spPr bwMode="auto">
            <a:xfrm>
              <a:off x="5260" y="2636"/>
              <a:ext cx="9" cy="149"/>
            </a:xfrm>
            <a:custGeom>
              <a:avLst/>
              <a:gdLst>
                <a:gd name="T0" fmla="*/ 9 w 9"/>
                <a:gd name="T1" fmla="*/ 0 h 149"/>
                <a:gd name="T2" fmla="*/ 0 w 9"/>
                <a:gd name="T3" fmla="*/ 149 h 149"/>
                <a:gd name="T4" fmla="*/ 0 60000 65536"/>
                <a:gd name="T5" fmla="*/ 0 60000 65536"/>
                <a:gd name="T6" fmla="*/ 0 w 9"/>
                <a:gd name="T7" fmla="*/ 0 h 149"/>
                <a:gd name="T8" fmla="*/ 9 w 9"/>
                <a:gd name="T9" fmla="*/ 149 h 149"/>
              </a:gdLst>
              <a:ahLst/>
              <a:cxnLst>
                <a:cxn ang="T4">
                  <a:pos x="T0" y="T1"/>
                </a:cxn>
                <a:cxn ang="T5">
                  <a:pos x="T2" y="T3"/>
                </a:cxn>
              </a:cxnLst>
              <a:rect l="T6" t="T7" r="T8" b="T9"/>
              <a:pathLst>
                <a:path w="9" h="149">
                  <a:moveTo>
                    <a:pt x="9" y="0"/>
                  </a:moveTo>
                  <a:lnTo>
                    <a:pt x="0" y="149"/>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l"/>
              <a:endParaRPr kumimoji="0" lang="en-US" sz="2400">
                <a:solidFill>
                  <a:prstClr val="black"/>
                </a:solidFill>
              </a:endParaRPr>
            </a:p>
          </p:txBody>
        </p:sp>
        <p:sp>
          <p:nvSpPr>
            <p:cNvPr id="62503" name="Freeform 55"/>
            <p:cNvSpPr>
              <a:spLocks noChangeAspect="1"/>
            </p:cNvSpPr>
            <p:nvPr/>
          </p:nvSpPr>
          <p:spPr bwMode="auto">
            <a:xfrm>
              <a:off x="4974" y="2639"/>
              <a:ext cx="96" cy="134"/>
            </a:xfrm>
            <a:custGeom>
              <a:avLst/>
              <a:gdLst>
                <a:gd name="T0" fmla="*/ 96 w 96"/>
                <a:gd name="T1" fmla="*/ 0 h 134"/>
                <a:gd name="T2" fmla="*/ 0 w 96"/>
                <a:gd name="T3" fmla="*/ 134 h 134"/>
                <a:gd name="T4" fmla="*/ 0 60000 65536"/>
                <a:gd name="T5" fmla="*/ 0 60000 65536"/>
                <a:gd name="T6" fmla="*/ 0 w 96"/>
                <a:gd name="T7" fmla="*/ 0 h 134"/>
                <a:gd name="T8" fmla="*/ 96 w 96"/>
                <a:gd name="T9" fmla="*/ 134 h 134"/>
              </a:gdLst>
              <a:ahLst/>
              <a:cxnLst>
                <a:cxn ang="T4">
                  <a:pos x="T0" y="T1"/>
                </a:cxn>
                <a:cxn ang="T5">
                  <a:pos x="T2" y="T3"/>
                </a:cxn>
              </a:cxnLst>
              <a:rect l="T6" t="T7" r="T8" b="T9"/>
              <a:pathLst>
                <a:path w="96" h="134">
                  <a:moveTo>
                    <a:pt x="96" y="0"/>
                  </a:moveTo>
                  <a:lnTo>
                    <a:pt x="0" y="134"/>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l"/>
              <a:endParaRPr kumimoji="0" lang="en-US" sz="2400">
                <a:solidFill>
                  <a:prstClr val="black"/>
                </a:solidFill>
              </a:endParaRPr>
            </a:p>
          </p:txBody>
        </p:sp>
        <p:sp>
          <p:nvSpPr>
            <p:cNvPr id="62504" name="Freeform 56"/>
            <p:cNvSpPr>
              <a:spLocks noChangeAspect="1"/>
            </p:cNvSpPr>
            <p:nvPr/>
          </p:nvSpPr>
          <p:spPr bwMode="auto">
            <a:xfrm>
              <a:off x="5203" y="2405"/>
              <a:ext cx="128" cy="140"/>
            </a:xfrm>
            <a:custGeom>
              <a:avLst/>
              <a:gdLst>
                <a:gd name="T0" fmla="*/ 128 w 128"/>
                <a:gd name="T1" fmla="*/ 0 h 140"/>
                <a:gd name="T2" fmla="*/ 0 w 128"/>
                <a:gd name="T3" fmla="*/ 140 h 140"/>
                <a:gd name="T4" fmla="*/ 0 60000 65536"/>
                <a:gd name="T5" fmla="*/ 0 60000 65536"/>
                <a:gd name="T6" fmla="*/ 0 w 128"/>
                <a:gd name="T7" fmla="*/ 0 h 140"/>
                <a:gd name="T8" fmla="*/ 128 w 128"/>
                <a:gd name="T9" fmla="*/ 140 h 140"/>
              </a:gdLst>
              <a:ahLst/>
              <a:cxnLst>
                <a:cxn ang="T4">
                  <a:pos x="T0" y="T1"/>
                </a:cxn>
                <a:cxn ang="T5">
                  <a:pos x="T2" y="T3"/>
                </a:cxn>
              </a:cxnLst>
              <a:rect l="T6" t="T7" r="T8" b="T9"/>
              <a:pathLst>
                <a:path w="128" h="140">
                  <a:moveTo>
                    <a:pt x="128" y="0"/>
                  </a:moveTo>
                  <a:lnTo>
                    <a:pt x="0" y="140"/>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l"/>
              <a:endParaRPr kumimoji="0" lang="en-US" sz="2400">
                <a:solidFill>
                  <a:prstClr val="black"/>
                </a:solidFill>
              </a:endParaRPr>
            </a:p>
          </p:txBody>
        </p:sp>
        <p:sp>
          <p:nvSpPr>
            <p:cNvPr id="62505" name="Freeform 57"/>
            <p:cNvSpPr>
              <a:spLocks noChangeAspect="1"/>
            </p:cNvSpPr>
            <p:nvPr/>
          </p:nvSpPr>
          <p:spPr bwMode="auto">
            <a:xfrm>
              <a:off x="5197" y="2871"/>
              <a:ext cx="74" cy="136"/>
            </a:xfrm>
            <a:custGeom>
              <a:avLst/>
              <a:gdLst>
                <a:gd name="T0" fmla="*/ 74 w 74"/>
                <a:gd name="T1" fmla="*/ 0 h 136"/>
                <a:gd name="T2" fmla="*/ 0 w 74"/>
                <a:gd name="T3" fmla="*/ 136 h 136"/>
                <a:gd name="T4" fmla="*/ 0 60000 65536"/>
                <a:gd name="T5" fmla="*/ 0 60000 65536"/>
                <a:gd name="T6" fmla="*/ 0 w 74"/>
                <a:gd name="T7" fmla="*/ 0 h 136"/>
                <a:gd name="T8" fmla="*/ 74 w 74"/>
                <a:gd name="T9" fmla="*/ 136 h 136"/>
              </a:gdLst>
              <a:ahLst/>
              <a:cxnLst>
                <a:cxn ang="T4">
                  <a:pos x="T0" y="T1"/>
                </a:cxn>
                <a:cxn ang="T5">
                  <a:pos x="T2" y="T3"/>
                </a:cxn>
              </a:cxnLst>
              <a:rect l="T6" t="T7" r="T8" b="T9"/>
              <a:pathLst>
                <a:path w="74" h="136">
                  <a:moveTo>
                    <a:pt x="74" y="0"/>
                  </a:moveTo>
                  <a:lnTo>
                    <a:pt x="0" y="136"/>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l"/>
              <a:endParaRPr kumimoji="0" lang="en-US" sz="2400">
                <a:solidFill>
                  <a:prstClr val="black"/>
                </a:solidFill>
              </a:endParaRPr>
            </a:p>
          </p:txBody>
        </p:sp>
        <p:sp>
          <p:nvSpPr>
            <p:cNvPr id="62506" name="Freeform 59"/>
            <p:cNvSpPr>
              <a:spLocks noChangeAspect="1"/>
            </p:cNvSpPr>
            <p:nvPr/>
          </p:nvSpPr>
          <p:spPr bwMode="auto">
            <a:xfrm>
              <a:off x="4506" y="2642"/>
              <a:ext cx="127" cy="124"/>
            </a:xfrm>
            <a:custGeom>
              <a:avLst/>
              <a:gdLst>
                <a:gd name="T0" fmla="*/ 0 w 127"/>
                <a:gd name="T1" fmla="*/ 0 h 124"/>
                <a:gd name="T2" fmla="*/ 127 w 127"/>
                <a:gd name="T3" fmla="*/ 124 h 124"/>
                <a:gd name="T4" fmla="*/ 0 60000 65536"/>
                <a:gd name="T5" fmla="*/ 0 60000 65536"/>
                <a:gd name="T6" fmla="*/ 0 w 127"/>
                <a:gd name="T7" fmla="*/ 0 h 124"/>
                <a:gd name="T8" fmla="*/ 127 w 127"/>
                <a:gd name="T9" fmla="*/ 124 h 124"/>
              </a:gdLst>
              <a:ahLst/>
              <a:cxnLst>
                <a:cxn ang="T4">
                  <a:pos x="T0" y="T1"/>
                </a:cxn>
                <a:cxn ang="T5">
                  <a:pos x="T2" y="T3"/>
                </a:cxn>
              </a:cxnLst>
              <a:rect l="T6" t="T7" r="T8" b="T9"/>
              <a:pathLst>
                <a:path w="127" h="124">
                  <a:moveTo>
                    <a:pt x="0" y="0"/>
                  </a:moveTo>
                  <a:lnTo>
                    <a:pt x="127" y="124"/>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l"/>
              <a:endParaRPr kumimoji="0" lang="en-US" sz="2400">
                <a:solidFill>
                  <a:prstClr val="black"/>
                </a:solidFill>
              </a:endParaRPr>
            </a:p>
          </p:txBody>
        </p:sp>
        <p:sp>
          <p:nvSpPr>
            <p:cNvPr id="62507" name="Freeform 60"/>
            <p:cNvSpPr>
              <a:spLocks noChangeAspect="1"/>
            </p:cNvSpPr>
            <p:nvPr/>
          </p:nvSpPr>
          <p:spPr bwMode="auto">
            <a:xfrm>
              <a:off x="4752" y="2878"/>
              <a:ext cx="109" cy="141"/>
            </a:xfrm>
            <a:custGeom>
              <a:avLst/>
              <a:gdLst>
                <a:gd name="T0" fmla="*/ 0 w 109"/>
                <a:gd name="T1" fmla="*/ 0 h 141"/>
                <a:gd name="T2" fmla="*/ 109 w 109"/>
                <a:gd name="T3" fmla="*/ 141 h 141"/>
                <a:gd name="T4" fmla="*/ 0 60000 65536"/>
                <a:gd name="T5" fmla="*/ 0 60000 65536"/>
                <a:gd name="T6" fmla="*/ 0 w 109"/>
                <a:gd name="T7" fmla="*/ 0 h 141"/>
                <a:gd name="T8" fmla="*/ 109 w 109"/>
                <a:gd name="T9" fmla="*/ 141 h 141"/>
              </a:gdLst>
              <a:ahLst/>
              <a:cxnLst>
                <a:cxn ang="T4">
                  <a:pos x="T0" y="T1"/>
                </a:cxn>
                <a:cxn ang="T5">
                  <a:pos x="T2" y="T3"/>
                </a:cxn>
              </a:cxnLst>
              <a:rect l="T6" t="T7" r="T8" b="T9"/>
              <a:pathLst>
                <a:path w="109" h="141">
                  <a:moveTo>
                    <a:pt x="0" y="0"/>
                  </a:moveTo>
                  <a:lnTo>
                    <a:pt x="109" y="141"/>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l"/>
              <a:endParaRPr kumimoji="0" lang="en-US" sz="2400">
                <a:solidFill>
                  <a:prstClr val="black"/>
                </a:solidFill>
              </a:endParaRPr>
            </a:p>
          </p:txBody>
        </p:sp>
        <p:sp>
          <p:nvSpPr>
            <p:cNvPr id="62508" name="Freeform 62"/>
            <p:cNvSpPr>
              <a:spLocks noChangeAspect="1"/>
            </p:cNvSpPr>
            <p:nvPr/>
          </p:nvSpPr>
          <p:spPr bwMode="auto">
            <a:xfrm>
              <a:off x="4481" y="2886"/>
              <a:ext cx="152" cy="114"/>
            </a:xfrm>
            <a:custGeom>
              <a:avLst/>
              <a:gdLst>
                <a:gd name="T0" fmla="*/ 0 w 152"/>
                <a:gd name="T1" fmla="*/ 0 h 114"/>
                <a:gd name="T2" fmla="*/ 152 w 152"/>
                <a:gd name="T3" fmla="*/ 114 h 114"/>
                <a:gd name="T4" fmla="*/ 0 60000 65536"/>
                <a:gd name="T5" fmla="*/ 0 60000 65536"/>
                <a:gd name="T6" fmla="*/ 0 w 152"/>
                <a:gd name="T7" fmla="*/ 0 h 114"/>
                <a:gd name="T8" fmla="*/ 152 w 152"/>
                <a:gd name="T9" fmla="*/ 114 h 114"/>
              </a:gdLst>
              <a:ahLst/>
              <a:cxnLst>
                <a:cxn ang="T4">
                  <a:pos x="T0" y="T1"/>
                </a:cxn>
                <a:cxn ang="T5">
                  <a:pos x="T2" y="T3"/>
                </a:cxn>
              </a:cxnLst>
              <a:rect l="T6" t="T7" r="T8" b="T9"/>
              <a:pathLst>
                <a:path w="152" h="114">
                  <a:moveTo>
                    <a:pt x="0" y="0"/>
                  </a:moveTo>
                  <a:lnTo>
                    <a:pt x="152" y="114"/>
                  </a:lnTo>
                </a:path>
              </a:pathLst>
            </a:custGeom>
            <a:noFill/>
            <a:ln w="28575">
              <a:solidFill>
                <a:srgbClr val="01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l"/>
              <a:endParaRPr kumimoji="0" lang="en-US" sz="2400">
                <a:solidFill>
                  <a:prstClr val="black"/>
                </a:solidFill>
              </a:endParaRPr>
            </a:p>
          </p:txBody>
        </p:sp>
      </p:grpSp>
      <p:sp>
        <p:nvSpPr>
          <p:cNvPr id="62469" name="Rectangle 38"/>
          <p:cNvSpPr>
            <a:spLocks noChangeArrowheads="1"/>
          </p:cNvSpPr>
          <p:nvPr/>
        </p:nvSpPr>
        <p:spPr bwMode="auto">
          <a:xfrm>
            <a:off x="692150" y="1904473"/>
            <a:ext cx="1957388"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spcBef>
                <a:spcPct val="45000"/>
              </a:spcBef>
            </a:pPr>
            <a:r>
              <a:rPr lang="en-US" b="1">
                <a:solidFill>
                  <a:srgbClr val="463416"/>
                </a:solidFill>
                <a:latin typeface="Arial" charset="0"/>
              </a:rPr>
              <a:t>Raw DEM</a:t>
            </a:r>
          </a:p>
        </p:txBody>
      </p:sp>
      <p:sp>
        <p:nvSpPr>
          <p:cNvPr id="62470" name="Rectangle 39"/>
          <p:cNvSpPr>
            <a:spLocks noChangeArrowheads="1"/>
          </p:cNvSpPr>
          <p:nvPr/>
        </p:nvSpPr>
        <p:spPr bwMode="auto">
          <a:xfrm>
            <a:off x="5429250" y="1893361"/>
            <a:ext cx="2644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45000"/>
              </a:spcBef>
            </a:pPr>
            <a:r>
              <a:rPr lang="en-US" b="1">
                <a:solidFill>
                  <a:srgbClr val="463416"/>
                </a:solidFill>
                <a:latin typeface="Arial" charset="0"/>
              </a:rPr>
              <a:t>Pit Removal (Filling)</a:t>
            </a:r>
          </a:p>
        </p:txBody>
      </p:sp>
      <p:sp>
        <p:nvSpPr>
          <p:cNvPr id="62471" name="Rectangle 40"/>
          <p:cNvSpPr>
            <a:spLocks noChangeArrowheads="1"/>
          </p:cNvSpPr>
          <p:nvPr/>
        </p:nvSpPr>
        <p:spPr bwMode="auto">
          <a:xfrm>
            <a:off x="873125" y="3765023"/>
            <a:ext cx="159543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45000"/>
              </a:spcBef>
            </a:pPr>
            <a:r>
              <a:rPr lang="en-US" b="1">
                <a:solidFill>
                  <a:srgbClr val="463416"/>
                </a:solidFill>
                <a:latin typeface="Arial" charset="0"/>
              </a:rPr>
              <a:t>Flow Field</a:t>
            </a:r>
          </a:p>
        </p:txBody>
      </p:sp>
      <p:sp>
        <p:nvSpPr>
          <p:cNvPr id="62472" name="Rectangle 41"/>
          <p:cNvSpPr>
            <a:spLocks noChangeArrowheads="1"/>
          </p:cNvSpPr>
          <p:nvPr/>
        </p:nvSpPr>
        <p:spPr bwMode="auto">
          <a:xfrm>
            <a:off x="4933950" y="3482448"/>
            <a:ext cx="4095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45000"/>
              </a:spcBef>
            </a:pPr>
            <a:r>
              <a:rPr lang="en-US" b="1">
                <a:solidFill>
                  <a:srgbClr val="463416"/>
                </a:solidFill>
                <a:latin typeface="Arial" charset="0"/>
              </a:rPr>
              <a:t>Channels, Watersheds, Flow Related Terrain Information</a:t>
            </a:r>
            <a:endParaRPr lang="en-US" b="1">
              <a:solidFill>
                <a:srgbClr val="463416"/>
              </a:solidFill>
              <a:latin typeface="Arial" charset="0"/>
              <a:sym typeface="Symbol" pitchFamily="18" charset="2"/>
            </a:endParaRPr>
          </a:p>
        </p:txBody>
      </p:sp>
      <p:sp>
        <p:nvSpPr>
          <p:cNvPr id="41" name="Right Arrow 40"/>
          <p:cNvSpPr/>
          <p:nvPr/>
        </p:nvSpPr>
        <p:spPr bwMode="auto">
          <a:xfrm>
            <a:off x="3368675" y="2698223"/>
            <a:ext cx="1323975" cy="488950"/>
          </a:xfrm>
          <a:prstGeom prst="rightArrow">
            <a:avLst/>
          </a:prstGeom>
          <a:solidFill>
            <a:schemeClr val="accent5"/>
          </a:solidFill>
          <a:ln w="9525" cap="flat" cmpd="sng" algn="ctr">
            <a:solidFill>
              <a:schemeClr val="bg2"/>
            </a:solidFill>
            <a:prstDash val="solid"/>
            <a:round/>
            <a:headEnd type="none" w="med" len="med"/>
            <a:tailEnd type="none" w="med" len="med"/>
          </a:ln>
          <a:effectLst/>
        </p:spPr>
        <p:txBody>
          <a:bodyPr wrap="none" anchor="ctr"/>
          <a:lstStyle/>
          <a:p>
            <a:pPr>
              <a:defRPr/>
            </a:pPr>
            <a:endParaRPr lang="en-US">
              <a:solidFill>
                <a:srgbClr val="463416"/>
              </a:solidFill>
            </a:endParaRPr>
          </a:p>
        </p:txBody>
      </p:sp>
      <p:sp>
        <p:nvSpPr>
          <p:cNvPr id="42" name="Right Arrow 41"/>
          <p:cNvSpPr/>
          <p:nvPr/>
        </p:nvSpPr>
        <p:spPr bwMode="auto">
          <a:xfrm rot="9126082">
            <a:off x="3368675" y="3623736"/>
            <a:ext cx="1323975" cy="490537"/>
          </a:xfrm>
          <a:prstGeom prst="rightArrow">
            <a:avLst/>
          </a:prstGeom>
          <a:solidFill>
            <a:schemeClr val="accent5"/>
          </a:solidFill>
          <a:ln w="9525" cap="flat" cmpd="sng" algn="ctr">
            <a:solidFill>
              <a:schemeClr val="bg2"/>
            </a:solidFill>
            <a:prstDash val="solid"/>
            <a:round/>
            <a:headEnd type="none" w="med" len="med"/>
            <a:tailEnd type="none" w="med" len="med"/>
          </a:ln>
          <a:effectLst/>
        </p:spPr>
        <p:txBody>
          <a:bodyPr wrap="none" anchor="ctr"/>
          <a:lstStyle/>
          <a:p>
            <a:pPr>
              <a:defRPr/>
            </a:pPr>
            <a:endParaRPr lang="en-US">
              <a:solidFill>
                <a:srgbClr val="463416"/>
              </a:solidFill>
            </a:endParaRPr>
          </a:p>
        </p:txBody>
      </p:sp>
      <p:sp>
        <p:nvSpPr>
          <p:cNvPr id="43" name="Right Arrow 42"/>
          <p:cNvSpPr/>
          <p:nvPr/>
        </p:nvSpPr>
        <p:spPr bwMode="auto">
          <a:xfrm>
            <a:off x="3424238" y="4628623"/>
            <a:ext cx="1320800" cy="490538"/>
          </a:xfrm>
          <a:prstGeom prst="rightArrow">
            <a:avLst/>
          </a:prstGeom>
          <a:solidFill>
            <a:schemeClr val="accent5"/>
          </a:solidFill>
          <a:ln w="9525" cap="flat" cmpd="sng" algn="ctr">
            <a:solidFill>
              <a:schemeClr val="bg2"/>
            </a:solidFill>
            <a:prstDash val="solid"/>
            <a:round/>
            <a:headEnd type="none" w="med" len="med"/>
            <a:tailEnd type="none" w="med" len="med"/>
          </a:ln>
          <a:effectLst/>
        </p:spPr>
        <p:txBody>
          <a:bodyPr wrap="none" anchor="ctr"/>
          <a:lstStyle/>
          <a:p>
            <a:pPr>
              <a:defRPr/>
            </a:pPr>
            <a:endParaRPr lang="en-US">
              <a:solidFill>
                <a:srgbClr val="463416"/>
              </a:solidFill>
            </a:endParaRPr>
          </a:p>
        </p:txBody>
      </p:sp>
      <p:pic>
        <p:nvPicPr>
          <p:cNvPr id="62476" name="Picture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263" y="2390248"/>
            <a:ext cx="3128962"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7" name="Picture 7"/>
          <p:cNvPicPr>
            <a:picLocks noChangeAspect="1" noChangeArrowheads="1"/>
          </p:cNvPicPr>
          <p:nvPr/>
        </p:nvPicPr>
        <p:blipFill>
          <a:blip r:embed="rId6">
            <a:extLst>
              <a:ext uri="{28A0092B-C50C-407E-A947-70E740481C1C}">
                <a14:useLocalDpi xmlns:a14="http://schemas.microsoft.com/office/drawing/2010/main" val="0"/>
              </a:ext>
            </a:extLst>
          </a:blip>
          <a:srcRect l="29329" t="44711" r="2107"/>
          <a:stretch>
            <a:fillRect/>
          </a:stretch>
        </p:blipFill>
        <p:spPr bwMode="auto">
          <a:xfrm>
            <a:off x="4826000" y="4150786"/>
            <a:ext cx="3098800" cy="21796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2478" name="Picture 64"/>
          <p:cNvPicPr>
            <a:picLocks noChangeAspect="1" noChangeArrowheads="1"/>
          </p:cNvPicPr>
          <p:nvPr/>
        </p:nvPicPr>
        <p:blipFill>
          <a:blip r:embed="rId7">
            <a:extLst>
              <a:ext uri="{28A0092B-C50C-407E-A947-70E740481C1C}">
                <a14:useLocalDpi xmlns:a14="http://schemas.microsoft.com/office/drawing/2010/main" val="0"/>
              </a:ext>
            </a:extLst>
          </a:blip>
          <a:srcRect l="53413" t="3049" r="9546" b="59863"/>
          <a:stretch>
            <a:fillRect/>
          </a:stretch>
        </p:blipFill>
        <p:spPr bwMode="auto">
          <a:xfrm>
            <a:off x="6940550" y="4149198"/>
            <a:ext cx="2084388" cy="21780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414561" y="5750157"/>
            <a:ext cx="4572000" cy="830997"/>
          </a:xfrm>
          <a:prstGeom prst="rect">
            <a:avLst/>
          </a:prstGeom>
        </p:spPr>
        <p:txBody>
          <a:bodyPr>
            <a:spAutoFit/>
          </a:bodyPr>
          <a:lstStyle/>
          <a:p>
            <a:pPr algn="l"/>
            <a:r>
              <a:rPr kumimoji="0" lang="en-US" sz="2400" dirty="0">
                <a:solidFill>
                  <a:srgbClr val="4F81BD">
                    <a:lumMod val="75000"/>
                  </a:srgbClr>
                </a:solidFill>
                <a:latin typeface="Arial" pitchFamily="34" charset="0"/>
                <a:cs typeface="Arial" pitchFamily="34" charset="0"/>
              </a:rPr>
              <a:t>Watersheds are the most basic hydrologic landscape elements</a:t>
            </a:r>
          </a:p>
        </p:txBody>
      </p:sp>
    </p:spTree>
    <p:extLst>
      <p:ext uri="{BB962C8B-B14F-4D97-AF65-F5344CB8AC3E}">
        <p14:creationId xmlns:p14="http://schemas.microsoft.com/office/powerpoint/2010/main" val="27123272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a:t>
            </a:r>
            <a:endParaRPr lang="en-US" dirty="0"/>
          </a:p>
        </p:txBody>
      </p:sp>
      <p:sp>
        <p:nvSpPr>
          <p:cNvPr id="3" name="Content Placeholder 2"/>
          <p:cNvSpPr>
            <a:spLocks noGrp="1"/>
          </p:cNvSpPr>
          <p:nvPr>
            <p:ph idx="1"/>
          </p:nvPr>
        </p:nvSpPr>
        <p:spPr/>
        <p:txBody>
          <a:bodyPr/>
          <a:lstStyle/>
          <a:p>
            <a:r>
              <a:rPr lang="en-US" dirty="0" smtClean="0"/>
              <a:t>C++ Command Line </a:t>
            </a:r>
            <a:r>
              <a:rPr lang="en-US" dirty="0" err="1" smtClean="0"/>
              <a:t>Executables</a:t>
            </a:r>
            <a:r>
              <a:rPr lang="en-US" dirty="0" smtClean="0"/>
              <a:t> that use MPICH2</a:t>
            </a:r>
          </a:p>
          <a:p>
            <a:r>
              <a:rPr lang="en-US" dirty="0" smtClean="0"/>
              <a:t>ArcGIS Python Script Tools</a:t>
            </a:r>
          </a:p>
          <a:p>
            <a:r>
              <a:rPr lang="en-US" dirty="0" smtClean="0"/>
              <a:t>Python validation code to provide file name defaults</a:t>
            </a:r>
          </a:p>
          <a:p>
            <a:r>
              <a:rPr lang="en-US" dirty="0" smtClean="0"/>
              <a:t>Shared as ArcGIS Toolbox</a:t>
            </a:r>
            <a:endParaRPr lang="en-US" dirty="0"/>
          </a:p>
        </p:txBody>
      </p:sp>
    </p:spTree>
    <p:extLst>
      <p:ext uri="{BB962C8B-B14F-4D97-AF65-F5344CB8AC3E}">
        <p14:creationId xmlns:p14="http://schemas.microsoft.com/office/powerpoint/2010/main" val="39495427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ectangle 4"/>
          <p:cNvSpPr/>
          <p:nvPr/>
        </p:nvSpPr>
        <p:spPr>
          <a:xfrm>
            <a:off x="1709056" y="742476"/>
            <a:ext cx="5965372" cy="6124754"/>
          </a:xfrm>
          <a:prstGeom prst="rect">
            <a:avLst/>
          </a:prstGeom>
        </p:spPr>
        <p:txBody>
          <a:bodyPr wrap="square">
            <a:spAutoFit/>
          </a:bodyPr>
          <a:lstStyle/>
          <a:p>
            <a:pPr algn="l">
              <a:tabLst>
                <a:tab pos="228600" algn="l"/>
                <a:tab pos="457200" algn="l"/>
                <a:tab pos="685800" algn="l"/>
                <a:tab pos="914400" algn="l"/>
                <a:tab pos="1143000" algn="l"/>
                <a:tab pos="1371600" algn="l"/>
                <a:tab pos="1600200" algn="l"/>
                <a:tab pos="1828800" algn="l"/>
                <a:tab pos="2057400" algn="l"/>
              </a:tabLst>
            </a:pPr>
            <a:r>
              <a:rPr lang="en-US" sz="1400" dirty="0" smtClean="0">
                <a:solidFill>
                  <a:prstClr val="black"/>
                </a:solidFill>
                <a:latin typeface="Arial" pitchFamily="34" charset="0"/>
                <a:cs typeface="Arial" pitchFamily="34" charset="0"/>
              </a:rPr>
              <a:t>	</a:t>
            </a:r>
            <a:r>
              <a:rPr lang="en-US" sz="1400" dirty="0" smtClean="0">
                <a:solidFill>
                  <a:srgbClr val="0000FF"/>
                </a:solidFill>
                <a:latin typeface="Arial" pitchFamily="34" charset="0"/>
                <a:cs typeface="Arial" pitchFamily="34" charset="0"/>
              </a:rPr>
              <a:t>while</a:t>
            </a:r>
            <a:r>
              <a:rPr lang="en-US" sz="1400" dirty="0">
                <a:solidFill>
                  <a:prstClr val="black"/>
                </a:solidFill>
                <a:latin typeface="Arial" pitchFamily="34" charset="0"/>
                <a:cs typeface="Arial" pitchFamily="34" charset="0"/>
              </a:rPr>
              <a:t>(!</a:t>
            </a:r>
            <a:r>
              <a:rPr lang="en-US" sz="1400" dirty="0" err="1">
                <a:solidFill>
                  <a:prstClr val="black"/>
                </a:solidFill>
                <a:latin typeface="Arial" pitchFamily="34" charset="0"/>
                <a:cs typeface="Arial" pitchFamily="34" charset="0"/>
              </a:rPr>
              <a:t>que.empty</a:t>
            </a:r>
            <a:r>
              <a:rPr lang="en-US" sz="1400" dirty="0">
                <a:solidFill>
                  <a:prstClr val="black"/>
                </a:solidFill>
                <a:latin typeface="Arial" pitchFamily="34" charset="0"/>
                <a:cs typeface="Arial" pitchFamily="34" charset="0"/>
              </a:rPr>
              <a:t>()) </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a:t>
            </a:r>
            <a:endParaRPr lang="en-US" sz="1400" dirty="0">
              <a:solidFill>
                <a:prstClr val="black"/>
              </a:solidFill>
              <a:latin typeface="Arial" pitchFamily="34" charset="0"/>
              <a:cs typeface="Arial" pitchFamily="34" charset="0"/>
            </a:endParaRP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	</a:t>
            </a:r>
            <a:r>
              <a:rPr lang="en-US" sz="1400" dirty="0" smtClean="0">
                <a:solidFill>
                  <a:srgbClr val="008000"/>
                </a:solidFill>
                <a:latin typeface="Arial" pitchFamily="34" charset="0"/>
                <a:cs typeface="Arial" pitchFamily="34" charset="0"/>
              </a:rPr>
              <a:t>//</a:t>
            </a:r>
            <a:r>
              <a:rPr lang="en-US" sz="1400" dirty="0">
                <a:solidFill>
                  <a:srgbClr val="008000"/>
                </a:solidFill>
                <a:latin typeface="Arial" pitchFamily="34" charset="0"/>
                <a:cs typeface="Arial" pitchFamily="34" charset="0"/>
              </a:rPr>
              <a:t>Takes next node with no contributing neighbors</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	temp </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que.front</a:t>
            </a:r>
            <a:r>
              <a:rPr lang="en-US" sz="1400" dirty="0" smtClean="0">
                <a:solidFill>
                  <a:prstClr val="black"/>
                </a:solidFill>
                <a:latin typeface="Arial" pitchFamily="34" charset="0"/>
                <a:cs typeface="Arial" pitchFamily="34" charset="0"/>
              </a:rPr>
              <a:t>();  </a:t>
            </a:r>
            <a:r>
              <a:rPr lang="en-US" sz="1400" dirty="0" err="1" smtClean="0">
                <a:solidFill>
                  <a:prstClr val="black"/>
                </a:solidFill>
                <a:latin typeface="Arial" pitchFamily="34" charset="0"/>
                <a:cs typeface="Arial" pitchFamily="34" charset="0"/>
              </a:rPr>
              <a:t>que.pop</a:t>
            </a:r>
            <a:r>
              <a:rPr lang="en-US" sz="1400" dirty="0">
                <a:solidFill>
                  <a:prstClr val="black"/>
                </a:solidFill>
                <a:latin typeface="Arial" pitchFamily="34" charset="0"/>
                <a:cs typeface="Arial" pitchFamily="34" charset="0"/>
              </a:rPr>
              <a:t>();</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	</a:t>
            </a:r>
            <a:r>
              <a:rPr lang="en-US" sz="1400" dirty="0" err="1" smtClean="0">
                <a:solidFill>
                  <a:prstClr val="black"/>
                </a:solidFill>
                <a:latin typeface="Arial" pitchFamily="34" charset="0"/>
                <a:cs typeface="Arial" pitchFamily="34" charset="0"/>
              </a:rPr>
              <a:t>i</a:t>
            </a:r>
            <a:r>
              <a:rPr lang="en-US" sz="1400" dirty="0" smtClean="0">
                <a:solidFill>
                  <a:prstClr val="black"/>
                </a:solidFill>
                <a:latin typeface="Arial" pitchFamily="34" charset="0"/>
                <a:cs typeface="Arial" pitchFamily="34" charset="0"/>
              </a:rPr>
              <a:t> </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temp.x</a:t>
            </a:r>
            <a:r>
              <a:rPr lang="en-US" sz="1400" dirty="0" smtClean="0">
                <a:solidFill>
                  <a:prstClr val="black"/>
                </a:solidFill>
                <a:latin typeface="Arial" pitchFamily="34" charset="0"/>
                <a:cs typeface="Arial" pitchFamily="34" charset="0"/>
              </a:rPr>
              <a:t>;</a:t>
            </a:r>
            <a:r>
              <a:rPr lang="en-US" sz="1400" dirty="0">
                <a:solidFill>
                  <a:prstClr val="black"/>
                </a:solidFill>
                <a:latin typeface="Arial" pitchFamily="34" charset="0"/>
                <a:cs typeface="Arial" pitchFamily="34" charset="0"/>
              </a:rPr>
              <a:t>	j = </a:t>
            </a:r>
            <a:r>
              <a:rPr lang="en-US" sz="1400" dirty="0" err="1">
                <a:solidFill>
                  <a:prstClr val="black"/>
                </a:solidFill>
                <a:latin typeface="Arial" pitchFamily="34" charset="0"/>
                <a:cs typeface="Arial" pitchFamily="34" charset="0"/>
              </a:rPr>
              <a:t>temp.y</a:t>
            </a:r>
            <a:r>
              <a:rPr lang="en-US" sz="1400" dirty="0">
                <a:solidFill>
                  <a:prstClr val="black"/>
                </a:solidFill>
                <a:latin typeface="Arial" pitchFamily="34" charset="0"/>
                <a:cs typeface="Arial" pitchFamily="34" charset="0"/>
              </a:rPr>
              <a:t>;</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	</a:t>
            </a:r>
            <a:r>
              <a:rPr lang="en-US" sz="1400" dirty="0" smtClean="0">
                <a:solidFill>
                  <a:srgbClr val="008000"/>
                </a:solidFill>
                <a:latin typeface="Arial" pitchFamily="34" charset="0"/>
                <a:cs typeface="Arial" pitchFamily="34" charset="0"/>
              </a:rPr>
              <a:t>//  </a:t>
            </a:r>
            <a:r>
              <a:rPr lang="en-US" sz="1400" dirty="0">
                <a:solidFill>
                  <a:srgbClr val="008000"/>
                </a:solidFill>
                <a:latin typeface="Arial" pitchFamily="34" charset="0"/>
                <a:cs typeface="Arial" pitchFamily="34" charset="0"/>
              </a:rPr>
              <a:t>FLOW ALGEBRA EXPRESSION EVALUATION</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	</a:t>
            </a:r>
            <a:r>
              <a:rPr lang="en-US" sz="1400" dirty="0" smtClean="0">
                <a:solidFill>
                  <a:srgbClr val="0000FF"/>
                </a:solidFill>
                <a:latin typeface="Arial" pitchFamily="34" charset="0"/>
                <a:cs typeface="Arial" pitchFamily="34" charset="0"/>
              </a:rPr>
              <a:t>if</a:t>
            </a:r>
            <a:r>
              <a:rPr lang="en-US" sz="1400" dirty="0" smtClean="0">
                <a:solidFill>
                  <a:prstClr val="black"/>
                </a:solidFill>
                <a:latin typeface="Arial" pitchFamily="34" charset="0"/>
                <a:cs typeface="Arial" pitchFamily="34" charset="0"/>
              </a:rPr>
              <a:t>(</a:t>
            </a:r>
            <a:r>
              <a:rPr lang="en-US" sz="1400" dirty="0" err="1" smtClean="0">
                <a:solidFill>
                  <a:prstClr val="black"/>
                </a:solidFill>
                <a:latin typeface="Arial" pitchFamily="34" charset="0"/>
                <a:cs typeface="Arial" pitchFamily="34" charset="0"/>
              </a:rPr>
              <a:t>flowData</a:t>
            </a:r>
            <a:r>
              <a:rPr lang="en-US" sz="1400" dirty="0" smtClean="0">
                <a:solidFill>
                  <a:prstClr val="black"/>
                </a:solidFill>
                <a:latin typeface="Arial" pitchFamily="34" charset="0"/>
                <a:cs typeface="Arial" pitchFamily="34" charset="0"/>
              </a:rPr>
              <a:t>-</a:t>
            </a:r>
            <a:r>
              <a:rPr lang="en-US" sz="1400" dirty="0">
                <a:solidFill>
                  <a:prstClr val="black"/>
                </a:solidFill>
                <a:latin typeface="Arial" pitchFamily="34" charset="0"/>
                <a:cs typeface="Arial" pitchFamily="34" charset="0"/>
              </a:rPr>
              <a:t>&gt;</a:t>
            </a:r>
            <a:r>
              <a:rPr lang="en-US" sz="1400" dirty="0" err="1">
                <a:solidFill>
                  <a:prstClr val="black"/>
                </a:solidFill>
                <a:latin typeface="Arial" pitchFamily="34" charset="0"/>
                <a:cs typeface="Arial" pitchFamily="34" charset="0"/>
              </a:rPr>
              <a:t>isInPartition</a:t>
            </a:r>
            <a:r>
              <a:rPr lang="en-US" sz="1400" dirty="0">
                <a:solidFill>
                  <a:prstClr val="black"/>
                </a:solidFill>
                <a:latin typeface="Arial" pitchFamily="34" charset="0"/>
                <a:cs typeface="Arial" pitchFamily="34" charset="0"/>
              </a:rPr>
              <a:t>(</a:t>
            </a:r>
            <a:r>
              <a:rPr lang="en-US" sz="1400" dirty="0" err="1">
                <a:solidFill>
                  <a:prstClr val="black"/>
                </a:solidFill>
                <a:latin typeface="Arial" pitchFamily="34" charset="0"/>
                <a:cs typeface="Arial" pitchFamily="34" charset="0"/>
              </a:rPr>
              <a:t>i,j</a:t>
            </a:r>
            <a:r>
              <a:rPr lang="en-US" sz="1400" dirty="0">
                <a:solidFill>
                  <a:prstClr val="black"/>
                </a:solidFill>
                <a:latin typeface="Arial" pitchFamily="34" charset="0"/>
                <a:cs typeface="Arial" pitchFamily="34" charset="0"/>
              </a:rPr>
              <a:t>)){</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	</a:t>
            </a:r>
            <a:r>
              <a:rPr lang="en-US" sz="1400" dirty="0" smtClean="0">
                <a:solidFill>
                  <a:srgbClr val="0000FF"/>
                </a:solidFill>
                <a:latin typeface="Arial" pitchFamily="34" charset="0"/>
                <a:cs typeface="Arial" pitchFamily="34" charset="0"/>
              </a:rPr>
              <a:t>float</a:t>
            </a:r>
            <a:r>
              <a:rPr lang="en-US" sz="1400" dirty="0" smtClean="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areares</a:t>
            </a:r>
            <a:r>
              <a:rPr lang="en-US" sz="1400" dirty="0">
                <a:solidFill>
                  <a:prstClr val="black"/>
                </a:solidFill>
                <a:latin typeface="Arial" pitchFamily="34" charset="0"/>
                <a:cs typeface="Arial" pitchFamily="34" charset="0"/>
              </a:rPr>
              <a:t>=0</a:t>
            </a:r>
            <a:r>
              <a:rPr lang="en-US" sz="1400" dirty="0" smtClean="0">
                <a:solidFill>
                  <a:prstClr val="black"/>
                </a:solidFill>
                <a:latin typeface="Arial" pitchFamily="34" charset="0"/>
                <a:cs typeface="Arial" pitchFamily="34" charset="0"/>
              </a:rPr>
              <a:t>.;   </a:t>
            </a:r>
            <a:r>
              <a:rPr lang="en-US" sz="1400" dirty="0" smtClean="0">
                <a:solidFill>
                  <a:srgbClr val="008000"/>
                </a:solidFill>
                <a:latin typeface="Arial" pitchFamily="34" charset="0"/>
                <a:cs typeface="Arial" pitchFamily="34" charset="0"/>
              </a:rPr>
              <a:t>// </a:t>
            </a:r>
            <a:r>
              <a:rPr lang="en-US" sz="1400" dirty="0">
                <a:solidFill>
                  <a:srgbClr val="008000"/>
                </a:solidFill>
                <a:latin typeface="Arial" pitchFamily="34" charset="0"/>
                <a:cs typeface="Arial" pitchFamily="34" charset="0"/>
              </a:rPr>
              <a:t>initialize the result</a:t>
            </a:r>
            <a:endParaRPr lang="en-US" sz="1400" dirty="0">
              <a:solidFill>
                <a:prstClr val="black"/>
              </a:solidFill>
              <a:latin typeface="Arial" pitchFamily="34" charset="0"/>
              <a:cs typeface="Arial" pitchFamily="34" charset="0"/>
            </a:endParaRP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	</a:t>
            </a:r>
            <a:r>
              <a:rPr lang="en-US" sz="1400" dirty="0" smtClean="0">
                <a:solidFill>
                  <a:srgbClr val="0000FF"/>
                </a:solidFill>
                <a:latin typeface="Arial" pitchFamily="34" charset="0"/>
                <a:cs typeface="Arial" pitchFamily="34" charset="0"/>
              </a:rPr>
              <a:t>for</a:t>
            </a:r>
            <a:r>
              <a:rPr lang="en-US" sz="1400" dirty="0" smtClean="0">
                <a:solidFill>
                  <a:prstClr val="black"/>
                </a:solidFill>
                <a:latin typeface="Arial" pitchFamily="34" charset="0"/>
                <a:cs typeface="Arial" pitchFamily="34" charset="0"/>
              </a:rPr>
              <a:t>(k=1</a:t>
            </a:r>
            <a:r>
              <a:rPr lang="en-US" sz="1400" dirty="0">
                <a:solidFill>
                  <a:prstClr val="black"/>
                </a:solidFill>
                <a:latin typeface="Arial" pitchFamily="34" charset="0"/>
                <a:cs typeface="Arial" pitchFamily="34" charset="0"/>
              </a:rPr>
              <a:t>; k&lt;=8; k++) </a:t>
            </a:r>
            <a:r>
              <a:rPr lang="en-US" sz="1400" dirty="0" smtClean="0">
                <a:solidFill>
                  <a:prstClr val="black"/>
                </a:solidFill>
                <a:latin typeface="Arial" pitchFamily="34" charset="0"/>
                <a:cs typeface="Arial" pitchFamily="34" charset="0"/>
              </a:rPr>
              <a:t>{   </a:t>
            </a:r>
            <a:r>
              <a:rPr lang="en-US" sz="1400" dirty="0" smtClean="0">
                <a:solidFill>
                  <a:srgbClr val="008000"/>
                </a:solidFill>
                <a:latin typeface="Arial" pitchFamily="34" charset="0"/>
                <a:cs typeface="Arial" pitchFamily="34" charset="0"/>
              </a:rPr>
              <a:t>// For each neighbor</a:t>
            </a:r>
            <a:endParaRPr lang="en-US" sz="1400" dirty="0">
              <a:solidFill>
                <a:prstClr val="black"/>
              </a:solidFill>
              <a:latin typeface="Arial" pitchFamily="34" charset="0"/>
              <a:cs typeface="Arial" pitchFamily="34" charset="0"/>
            </a:endParaRP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	</a:t>
            </a: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in </a:t>
            </a:r>
            <a:r>
              <a:rPr lang="en-US" sz="1400" dirty="0">
                <a:solidFill>
                  <a:prstClr val="black"/>
                </a:solidFill>
                <a:latin typeface="Arial" pitchFamily="34" charset="0"/>
                <a:cs typeface="Arial" pitchFamily="34" charset="0"/>
              </a:rPr>
              <a:t>= i+d1[k</a:t>
            </a:r>
            <a:r>
              <a:rPr lang="en-US" sz="1400" dirty="0" smtClean="0">
                <a:solidFill>
                  <a:prstClr val="black"/>
                </a:solidFill>
                <a:latin typeface="Arial" pitchFamily="34" charset="0"/>
                <a:cs typeface="Arial" pitchFamily="34" charset="0"/>
              </a:rPr>
              <a:t>];   </a:t>
            </a:r>
            <a:r>
              <a:rPr lang="en-US" sz="1400" dirty="0" err="1" smtClean="0">
                <a:solidFill>
                  <a:prstClr val="black"/>
                </a:solidFill>
                <a:latin typeface="Arial" pitchFamily="34" charset="0"/>
                <a:cs typeface="Arial" pitchFamily="34" charset="0"/>
              </a:rPr>
              <a:t>jn</a:t>
            </a:r>
            <a:r>
              <a:rPr lang="en-US" sz="1400" dirty="0" smtClean="0">
                <a:solidFill>
                  <a:prstClr val="black"/>
                </a:solidFill>
                <a:latin typeface="Arial" pitchFamily="34" charset="0"/>
                <a:cs typeface="Arial" pitchFamily="34" charset="0"/>
              </a:rPr>
              <a:t> </a:t>
            </a:r>
            <a:r>
              <a:rPr lang="en-US" sz="1400" dirty="0">
                <a:solidFill>
                  <a:prstClr val="black"/>
                </a:solidFill>
                <a:latin typeface="Arial" pitchFamily="34" charset="0"/>
                <a:cs typeface="Arial" pitchFamily="34" charset="0"/>
              </a:rPr>
              <a:t>= j+d2[k</a:t>
            </a:r>
            <a:r>
              <a:rPr lang="en-US" sz="1400" dirty="0" smtClean="0">
                <a:solidFill>
                  <a:prstClr val="black"/>
                </a:solidFill>
                <a:latin typeface="Arial" pitchFamily="34" charset="0"/>
                <a:cs typeface="Arial" pitchFamily="34" charset="0"/>
              </a:rPr>
              <a:t>];</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flowData</a:t>
            </a:r>
            <a:r>
              <a:rPr lang="en-US" sz="1400" dirty="0">
                <a:solidFill>
                  <a:prstClr val="black"/>
                </a:solidFill>
                <a:latin typeface="Arial" pitchFamily="34" charset="0"/>
                <a:cs typeface="Arial" pitchFamily="34" charset="0"/>
              </a:rPr>
              <a:t>-&gt;</a:t>
            </a:r>
            <a:r>
              <a:rPr lang="en-US" sz="1400" dirty="0" err="1">
                <a:solidFill>
                  <a:prstClr val="black"/>
                </a:solidFill>
                <a:latin typeface="Arial" pitchFamily="34" charset="0"/>
                <a:cs typeface="Arial" pitchFamily="34" charset="0"/>
              </a:rPr>
              <a:t>getData</a:t>
            </a:r>
            <a:r>
              <a:rPr lang="en-US" sz="1400" dirty="0">
                <a:solidFill>
                  <a:prstClr val="black"/>
                </a:solidFill>
                <a:latin typeface="Arial" pitchFamily="34" charset="0"/>
                <a:cs typeface="Arial" pitchFamily="34" charset="0"/>
              </a:rPr>
              <a:t>(</a:t>
            </a:r>
            <a:r>
              <a:rPr lang="en-US" sz="1400" dirty="0" err="1">
                <a:solidFill>
                  <a:prstClr val="black"/>
                </a:solidFill>
                <a:latin typeface="Arial" pitchFamily="34" charset="0"/>
                <a:cs typeface="Arial" pitchFamily="34" charset="0"/>
              </a:rPr>
              <a:t>in,jn</a:t>
            </a:r>
            <a:r>
              <a:rPr lang="en-US" sz="1400" dirty="0">
                <a:solidFill>
                  <a:prstClr val="black"/>
                </a:solidFill>
                <a:latin typeface="Arial" pitchFamily="34" charset="0"/>
                <a:cs typeface="Arial" pitchFamily="34" charset="0"/>
              </a:rPr>
              <a:t>, angle);</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	</a:t>
            </a: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p </a:t>
            </a:r>
            <a:r>
              <a:rPr lang="en-US" sz="1400" dirty="0">
                <a:solidFill>
                  <a:prstClr val="black"/>
                </a:solidFill>
                <a:latin typeface="Arial" pitchFamily="34" charset="0"/>
                <a:cs typeface="Arial" pitchFamily="34" charset="0"/>
              </a:rPr>
              <a:t>= prop(angle, (k+4)%8);</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	</a:t>
            </a:r>
            <a:r>
              <a:rPr lang="en-US" sz="1400" dirty="0">
                <a:solidFill>
                  <a:prstClr val="black"/>
                </a:solidFill>
                <a:latin typeface="Arial" pitchFamily="34" charset="0"/>
                <a:cs typeface="Arial" pitchFamily="34" charset="0"/>
              </a:rPr>
              <a:t>	</a:t>
            </a:r>
            <a:r>
              <a:rPr lang="en-US" sz="1400" dirty="0" smtClean="0">
                <a:solidFill>
                  <a:srgbClr val="0000FF"/>
                </a:solidFill>
                <a:latin typeface="Arial" pitchFamily="34" charset="0"/>
                <a:cs typeface="Arial" pitchFamily="34" charset="0"/>
              </a:rPr>
              <a:t>if</a:t>
            </a:r>
            <a:r>
              <a:rPr lang="en-US" sz="1400" dirty="0" smtClean="0">
                <a:solidFill>
                  <a:prstClr val="black"/>
                </a:solidFill>
                <a:latin typeface="Arial" pitchFamily="34" charset="0"/>
                <a:cs typeface="Arial" pitchFamily="34" charset="0"/>
              </a:rPr>
              <a:t>(p&gt;0</a:t>
            </a:r>
            <a:r>
              <a:rPr lang="en-US" sz="1400" dirty="0">
                <a:solidFill>
                  <a:prstClr val="black"/>
                </a:solidFill>
                <a:latin typeface="Arial" pitchFamily="34" charset="0"/>
                <a:cs typeface="Arial" pitchFamily="34" charset="0"/>
              </a:rPr>
              <a:t>.){</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	</a:t>
            </a:r>
            <a:r>
              <a:rPr lang="en-US" sz="1400" dirty="0">
                <a:solidFill>
                  <a:prstClr val="black"/>
                </a:solidFill>
                <a:latin typeface="Arial" pitchFamily="34" charset="0"/>
                <a:cs typeface="Arial" pitchFamily="34" charset="0"/>
              </a:rPr>
              <a:t>		</a:t>
            </a:r>
            <a:r>
              <a:rPr lang="en-US" sz="1400" dirty="0" smtClean="0">
                <a:solidFill>
                  <a:srgbClr val="0000FF"/>
                </a:solidFill>
                <a:latin typeface="Arial" pitchFamily="34" charset="0"/>
                <a:cs typeface="Arial" pitchFamily="34" charset="0"/>
              </a:rPr>
              <a:t>if</a:t>
            </a:r>
            <a:r>
              <a:rPr lang="en-US" sz="1400" dirty="0" smtClean="0">
                <a:solidFill>
                  <a:prstClr val="black"/>
                </a:solidFill>
                <a:latin typeface="Arial" pitchFamily="34" charset="0"/>
                <a:cs typeface="Arial" pitchFamily="34" charset="0"/>
              </a:rPr>
              <a:t>(</a:t>
            </a:r>
            <a:r>
              <a:rPr lang="en-US" sz="1400" dirty="0" err="1" smtClean="0">
                <a:solidFill>
                  <a:prstClr val="black"/>
                </a:solidFill>
                <a:latin typeface="Arial" pitchFamily="34" charset="0"/>
                <a:cs typeface="Arial" pitchFamily="34" charset="0"/>
              </a:rPr>
              <a:t>areadinf</a:t>
            </a:r>
            <a:r>
              <a:rPr lang="en-US" sz="1400" dirty="0" smtClean="0">
                <a:solidFill>
                  <a:prstClr val="black"/>
                </a:solidFill>
                <a:latin typeface="Arial" pitchFamily="34" charset="0"/>
                <a:cs typeface="Arial" pitchFamily="34" charset="0"/>
              </a:rPr>
              <a:t>-</a:t>
            </a:r>
            <a:r>
              <a:rPr lang="en-US" sz="1400" dirty="0">
                <a:solidFill>
                  <a:prstClr val="black"/>
                </a:solidFill>
                <a:latin typeface="Arial" pitchFamily="34" charset="0"/>
                <a:cs typeface="Arial" pitchFamily="34" charset="0"/>
              </a:rPr>
              <a:t>&gt;</a:t>
            </a:r>
            <a:r>
              <a:rPr lang="en-US" sz="1400" dirty="0" err="1">
                <a:solidFill>
                  <a:prstClr val="black"/>
                </a:solidFill>
                <a:latin typeface="Arial" pitchFamily="34" charset="0"/>
                <a:cs typeface="Arial" pitchFamily="34" charset="0"/>
              </a:rPr>
              <a:t>isNodata</a:t>
            </a:r>
            <a:r>
              <a:rPr lang="en-US" sz="1400" dirty="0">
                <a:solidFill>
                  <a:prstClr val="black"/>
                </a:solidFill>
                <a:latin typeface="Arial" pitchFamily="34" charset="0"/>
                <a:cs typeface="Arial" pitchFamily="34" charset="0"/>
              </a:rPr>
              <a:t>(</a:t>
            </a:r>
            <a:r>
              <a:rPr lang="en-US" sz="1400" dirty="0" err="1">
                <a:solidFill>
                  <a:prstClr val="black"/>
                </a:solidFill>
                <a:latin typeface="Arial" pitchFamily="34" charset="0"/>
                <a:cs typeface="Arial" pitchFamily="34" charset="0"/>
              </a:rPr>
              <a:t>in,jn</a:t>
            </a:r>
            <a:r>
              <a:rPr lang="en-US" sz="1400" dirty="0">
                <a:solidFill>
                  <a:prstClr val="black"/>
                </a:solidFill>
                <a:latin typeface="Arial" pitchFamily="34" charset="0"/>
                <a:cs typeface="Arial" pitchFamily="34" charset="0"/>
              </a:rPr>
              <a:t>))con=</a:t>
            </a:r>
            <a:r>
              <a:rPr lang="en-US" sz="1400" dirty="0">
                <a:solidFill>
                  <a:srgbClr val="0000FF"/>
                </a:solidFill>
                <a:latin typeface="Arial" pitchFamily="34" charset="0"/>
                <a:cs typeface="Arial" pitchFamily="34" charset="0"/>
              </a:rPr>
              <a:t>true</a:t>
            </a:r>
            <a:r>
              <a:rPr lang="en-US" sz="1400" dirty="0">
                <a:solidFill>
                  <a:prstClr val="black"/>
                </a:solidFill>
                <a:latin typeface="Arial" pitchFamily="34" charset="0"/>
                <a:cs typeface="Arial" pitchFamily="34" charset="0"/>
              </a:rPr>
              <a:t>;</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	</a:t>
            </a:r>
            <a:r>
              <a:rPr lang="en-US" sz="1400" dirty="0">
                <a:solidFill>
                  <a:prstClr val="black"/>
                </a:solidFill>
                <a:latin typeface="Arial" pitchFamily="34" charset="0"/>
                <a:cs typeface="Arial" pitchFamily="34" charset="0"/>
              </a:rPr>
              <a:t>	</a:t>
            </a:r>
            <a:r>
              <a:rPr lang="en-US" sz="1400" dirty="0" smtClean="0">
                <a:solidFill>
                  <a:srgbClr val="0000FF"/>
                </a:solidFill>
                <a:latin typeface="Arial" pitchFamily="34" charset="0"/>
                <a:cs typeface="Arial" pitchFamily="34" charset="0"/>
              </a:rPr>
              <a:t>else</a:t>
            </a:r>
            <a:r>
              <a:rPr lang="en-US" sz="1400" dirty="0">
                <a:solidFill>
                  <a:prstClr val="black"/>
                </a:solidFill>
                <a:latin typeface="Arial" pitchFamily="34" charset="0"/>
                <a:cs typeface="Arial" pitchFamily="34" charset="0"/>
              </a:rPr>
              <a:t>{</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	</a:t>
            </a:r>
            <a:r>
              <a:rPr lang="en-US" sz="1400" dirty="0">
                <a:solidFill>
                  <a:prstClr val="black"/>
                </a:solidFill>
                <a:latin typeface="Arial" pitchFamily="34" charset="0"/>
                <a:cs typeface="Arial" pitchFamily="34" charset="0"/>
              </a:rPr>
              <a:t>	</a:t>
            </a:r>
            <a:r>
              <a:rPr lang="en-US" sz="1400" dirty="0" err="1" smtClean="0">
                <a:solidFill>
                  <a:prstClr val="black"/>
                </a:solidFill>
                <a:latin typeface="Arial" pitchFamily="34" charset="0"/>
                <a:cs typeface="Arial" pitchFamily="34" charset="0"/>
              </a:rPr>
              <a:t>areares</a:t>
            </a:r>
            <a:r>
              <a:rPr lang="en-US" sz="1400" dirty="0" smtClean="0">
                <a:solidFill>
                  <a:prstClr val="black"/>
                </a:solidFill>
                <a:latin typeface="Arial" pitchFamily="34" charset="0"/>
                <a:cs typeface="Arial" pitchFamily="34" charset="0"/>
              </a:rPr>
              <a:t>=</a:t>
            </a:r>
            <a:r>
              <a:rPr lang="en-US" sz="1400" dirty="0" err="1" smtClean="0">
                <a:solidFill>
                  <a:prstClr val="black"/>
                </a:solidFill>
                <a:latin typeface="Arial" pitchFamily="34" charset="0"/>
                <a:cs typeface="Arial" pitchFamily="34" charset="0"/>
              </a:rPr>
              <a:t>areares+p</a:t>
            </a:r>
            <a:r>
              <a:rPr lang="en-US" sz="1400" dirty="0" smtClean="0">
                <a:solidFill>
                  <a:prstClr val="black"/>
                </a:solidFill>
                <a:latin typeface="Arial" pitchFamily="34" charset="0"/>
                <a:cs typeface="Arial" pitchFamily="34" charset="0"/>
              </a:rPr>
              <a:t>*</a:t>
            </a:r>
            <a:r>
              <a:rPr lang="en-US" sz="1400" dirty="0" err="1" smtClean="0">
                <a:solidFill>
                  <a:prstClr val="black"/>
                </a:solidFill>
                <a:latin typeface="Arial" pitchFamily="34" charset="0"/>
                <a:cs typeface="Arial" pitchFamily="34" charset="0"/>
              </a:rPr>
              <a:t>areadinf</a:t>
            </a:r>
            <a:r>
              <a:rPr lang="en-US" sz="1400" dirty="0" smtClean="0">
                <a:solidFill>
                  <a:prstClr val="black"/>
                </a:solidFill>
                <a:latin typeface="Arial" pitchFamily="34" charset="0"/>
                <a:cs typeface="Arial" pitchFamily="34" charset="0"/>
              </a:rPr>
              <a:t>-</a:t>
            </a:r>
            <a:r>
              <a:rPr lang="en-US" sz="1400" dirty="0">
                <a:solidFill>
                  <a:prstClr val="black"/>
                </a:solidFill>
                <a:latin typeface="Arial" pitchFamily="34" charset="0"/>
                <a:cs typeface="Arial" pitchFamily="34" charset="0"/>
              </a:rPr>
              <a:t>&gt;</a:t>
            </a:r>
            <a:r>
              <a:rPr lang="en-US" sz="1400" dirty="0" err="1">
                <a:solidFill>
                  <a:prstClr val="black"/>
                </a:solidFill>
                <a:latin typeface="Arial" pitchFamily="34" charset="0"/>
                <a:cs typeface="Arial" pitchFamily="34" charset="0"/>
              </a:rPr>
              <a:t>getData</a:t>
            </a:r>
            <a:r>
              <a:rPr lang="en-US" sz="1400" dirty="0">
                <a:solidFill>
                  <a:prstClr val="black"/>
                </a:solidFill>
                <a:latin typeface="Arial" pitchFamily="34" charset="0"/>
                <a:cs typeface="Arial" pitchFamily="34" charset="0"/>
              </a:rPr>
              <a:t>(</a:t>
            </a:r>
            <a:r>
              <a:rPr lang="en-US" sz="1400" dirty="0" err="1">
                <a:solidFill>
                  <a:prstClr val="black"/>
                </a:solidFill>
                <a:latin typeface="Arial" pitchFamily="34" charset="0"/>
                <a:cs typeface="Arial" pitchFamily="34" charset="0"/>
              </a:rPr>
              <a:t>in,jn,tempFloat</a:t>
            </a:r>
            <a:r>
              <a:rPr lang="en-US" sz="1400" dirty="0">
                <a:solidFill>
                  <a:prstClr val="black"/>
                </a:solidFill>
                <a:latin typeface="Arial" pitchFamily="34" charset="0"/>
                <a:cs typeface="Arial" pitchFamily="34" charset="0"/>
              </a:rPr>
              <a:t>);</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a:t>
            </a:r>
            <a:endParaRPr lang="en-US" sz="1400" dirty="0">
              <a:solidFill>
                <a:prstClr val="black"/>
              </a:solidFill>
              <a:latin typeface="Arial" pitchFamily="34" charset="0"/>
              <a:cs typeface="Arial" pitchFamily="34" charset="0"/>
            </a:endParaRP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	}</a:t>
            </a:r>
            <a:endParaRPr lang="en-US" sz="1400" dirty="0">
              <a:solidFill>
                <a:prstClr val="black"/>
              </a:solidFill>
              <a:latin typeface="Arial" pitchFamily="34" charset="0"/>
              <a:cs typeface="Arial" pitchFamily="34" charset="0"/>
            </a:endParaRP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	}</a:t>
            </a:r>
            <a:endParaRPr lang="en-US" sz="1400" dirty="0">
              <a:solidFill>
                <a:prstClr val="black"/>
              </a:solidFill>
              <a:latin typeface="Arial" pitchFamily="34" charset="0"/>
              <a:cs typeface="Arial" pitchFamily="34" charset="0"/>
            </a:endParaRP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	}</a:t>
            </a:r>
            <a:endParaRPr lang="en-US" sz="1400" dirty="0">
              <a:solidFill>
                <a:prstClr val="black"/>
              </a:solidFill>
              <a:latin typeface="Arial" pitchFamily="34" charset="0"/>
              <a:cs typeface="Arial" pitchFamily="34" charset="0"/>
            </a:endParaRP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	</a:t>
            </a:r>
            <a:r>
              <a:rPr lang="en-US" sz="1400" dirty="0" smtClean="0">
                <a:solidFill>
                  <a:srgbClr val="008000"/>
                </a:solidFill>
                <a:latin typeface="Arial" pitchFamily="34" charset="0"/>
                <a:cs typeface="Arial" pitchFamily="34" charset="0"/>
              </a:rPr>
              <a:t>//  </a:t>
            </a:r>
            <a:r>
              <a:rPr lang="en-US" sz="1400" dirty="0">
                <a:solidFill>
                  <a:srgbClr val="008000"/>
                </a:solidFill>
                <a:latin typeface="Arial" pitchFamily="34" charset="0"/>
                <a:cs typeface="Arial" pitchFamily="34" charset="0"/>
              </a:rPr>
              <a:t>Local inputs</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	</a:t>
            </a:r>
            <a:r>
              <a:rPr lang="en-US" sz="1400" dirty="0" err="1" smtClean="0">
                <a:solidFill>
                  <a:prstClr val="black"/>
                </a:solidFill>
                <a:latin typeface="Arial" pitchFamily="34" charset="0"/>
                <a:cs typeface="Arial" pitchFamily="34" charset="0"/>
              </a:rPr>
              <a:t>areares</a:t>
            </a:r>
            <a:r>
              <a:rPr lang="en-US" sz="1400" dirty="0" smtClean="0">
                <a:solidFill>
                  <a:prstClr val="black"/>
                </a:solidFill>
                <a:latin typeface="Arial" pitchFamily="34" charset="0"/>
                <a:cs typeface="Arial" pitchFamily="34" charset="0"/>
              </a:rPr>
              <a:t>=</a:t>
            </a:r>
            <a:r>
              <a:rPr lang="en-US" sz="1400" dirty="0" err="1" smtClean="0">
                <a:solidFill>
                  <a:prstClr val="black"/>
                </a:solidFill>
                <a:latin typeface="Arial" pitchFamily="34" charset="0"/>
                <a:cs typeface="Arial" pitchFamily="34" charset="0"/>
              </a:rPr>
              <a:t>areares+dx</a:t>
            </a:r>
            <a:r>
              <a:rPr lang="en-US" sz="1400" dirty="0">
                <a:solidFill>
                  <a:prstClr val="black"/>
                </a:solidFill>
                <a:latin typeface="Arial" pitchFamily="34" charset="0"/>
                <a:cs typeface="Arial" pitchFamily="34" charset="0"/>
              </a:rPr>
              <a:t>;</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	</a:t>
            </a:r>
            <a:r>
              <a:rPr lang="en-US" sz="1400" dirty="0" smtClean="0">
                <a:solidFill>
                  <a:srgbClr val="0000FF"/>
                </a:solidFill>
                <a:latin typeface="Arial" pitchFamily="34" charset="0"/>
                <a:cs typeface="Arial" pitchFamily="34" charset="0"/>
              </a:rPr>
              <a:t>if</a:t>
            </a:r>
            <a:r>
              <a:rPr lang="en-US" sz="1400" dirty="0" smtClean="0">
                <a:solidFill>
                  <a:prstClr val="black"/>
                </a:solidFill>
                <a:latin typeface="Arial" pitchFamily="34" charset="0"/>
                <a:cs typeface="Arial" pitchFamily="34" charset="0"/>
              </a:rPr>
              <a:t>(con </a:t>
            </a:r>
            <a:r>
              <a:rPr lang="en-US" sz="1400" dirty="0">
                <a:solidFill>
                  <a:prstClr val="black"/>
                </a:solidFill>
                <a:latin typeface="Arial" pitchFamily="34" charset="0"/>
                <a:cs typeface="Arial" pitchFamily="34" charset="0"/>
              </a:rPr>
              <a:t>&amp;&amp; </a:t>
            </a:r>
            <a:r>
              <a:rPr lang="en-US" sz="1400" dirty="0" err="1">
                <a:solidFill>
                  <a:prstClr val="black"/>
                </a:solidFill>
                <a:latin typeface="Arial" pitchFamily="34" charset="0"/>
                <a:cs typeface="Arial" pitchFamily="34" charset="0"/>
              </a:rPr>
              <a:t>contcheck</a:t>
            </a:r>
            <a:r>
              <a:rPr lang="en-US" sz="1400" dirty="0">
                <a:solidFill>
                  <a:prstClr val="black"/>
                </a:solidFill>
                <a:latin typeface="Arial" pitchFamily="34" charset="0"/>
                <a:cs typeface="Arial" pitchFamily="34" charset="0"/>
              </a:rPr>
              <a:t>==1)</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	</a:t>
            </a:r>
            <a:r>
              <a:rPr lang="en-US" sz="1400" dirty="0" err="1" smtClean="0">
                <a:solidFill>
                  <a:prstClr val="black"/>
                </a:solidFill>
                <a:latin typeface="Arial" pitchFamily="34" charset="0"/>
                <a:cs typeface="Arial" pitchFamily="34" charset="0"/>
              </a:rPr>
              <a:t>areadinf</a:t>
            </a:r>
            <a:r>
              <a:rPr lang="en-US" sz="1400" dirty="0" smtClean="0">
                <a:solidFill>
                  <a:prstClr val="black"/>
                </a:solidFill>
                <a:latin typeface="Arial" pitchFamily="34" charset="0"/>
                <a:cs typeface="Arial" pitchFamily="34" charset="0"/>
              </a:rPr>
              <a:t>-</a:t>
            </a:r>
            <a:r>
              <a:rPr lang="en-US" sz="1400" dirty="0">
                <a:solidFill>
                  <a:prstClr val="black"/>
                </a:solidFill>
                <a:latin typeface="Arial" pitchFamily="34" charset="0"/>
                <a:cs typeface="Arial" pitchFamily="34" charset="0"/>
              </a:rPr>
              <a:t>&gt;</a:t>
            </a:r>
            <a:r>
              <a:rPr lang="en-US" sz="1400" dirty="0" err="1">
                <a:solidFill>
                  <a:prstClr val="black"/>
                </a:solidFill>
                <a:latin typeface="Arial" pitchFamily="34" charset="0"/>
                <a:cs typeface="Arial" pitchFamily="34" charset="0"/>
              </a:rPr>
              <a:t>setToNodata</a:t>
            </a:r>
            <a:r>
              <a:rPr lang="en-US" sz="1400" dirty="0">
                <a:solidFill>
                  <a:prstClr val="black"/>
                </a:solidFill>
                <a:latin typeface="Arial" pitchFamily="34" charset="0"/>
                <a:cs typeface="Arial" pitchFamily="34" charset="0"/>
              </a:rPr>
              <a:t>(</a:t>
            </a:r>
            <a:r>
              <a:rPr lang="en-US" sz="1400" dirty="0" err="1">
                <a:solidFill>
                  <a:prstClr val="black"/>
                </a:solidFill>
                <a:latin typeface="Arial" pitchFamily="34" charset="0"/>
                <a:cs typeface="Arial" pitchFamily="34" charset="0"/>
              </a:rPr>
              <a:t>i,j</a:t>
            </a:r>
            <a:r>
              <a:rPr lang="en-US" sz="1400" dirty="0">
                <a:solidFill>
                  <a:prstClr val="black"/>
                </a:solidFill>
                <a:latin typeface="Arial" pitchFamily="34" charset="0"/>
                <a:cs typeface="Arial" pitchFamily="34" charset="0"/>
              </a:rPr>
              <a:t>);</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	</a:t>
            </a:r>
            <a:r>
              <a:rPr lang="en-US" sz="1400" dirty="0" smtClean="0">
                <a:solidFill>
                  <a:srgbClr val="0000FF"/>
                </a:solidFill>
                <a:latin typeface="Arial" pitchFamily="34" charset="0"/>
                <a:cs typeface="Arial" pitchFamily="34" charset="0"/>
              </a:rPr>
              <a:t>else</a:t>
            </a:r>
            <a:r>
              <a:rPr lang="en-US" sz="1400" dirty="0" smtClean="0">
                <a:solidFill>
                  <a:prstClr val="black"/>
                </a:solidFill>
                <a:latin typeface="Arial" pitchFamily="34" charset="0"/>
                <a:cs typeface="Arial" pitchFamily="34" charset="0"/>
              </a:rPr>
              <a:t> </a:t>
            </a:r>
            <a:endParaRPr lang="en-US" sz="1400" dirty="0">
              <a:solidFill>
                <a:prstClr val="black"/>
              </a:solidFill>
              <a:latin typeface="Arial" pitchFamily="34" charset="0"/>
              <a:cs typeface="Arial" pitchFamily="34" charset="0"/>
            </a:endParaRP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	</a:t>
            </a:r>
            <a:r>
              <a:rPr lang="en-US" sz="1400" dirty="0" err="1" smtClean="0">
                <a:solidFill>
                  <a:prstClr val="black"/>
                </a:solidFill>
                <a:latin typeface="Arial" pitchFamily="34" charset="0"/>
                <a:cs typeface="Arial" pitchFamily="34" charset="0"/>
              </a:rPr>
              <a:t>areadinf</a:t>
            </a:r>
            <a:r>
              <a:rPr lang="en-US" sz="1400" dirty="0" smtClean="0">
                <a:solidFill>
                  <a:prstClr val="black"/>
                </a:solidFill>
                <a:latin typeface="Arial" pitchFamily="34" charset="0"/>
                <a:cs typeface="Arial" pitchFamily="34" charset="0"/>
              </a:rPr>
              <a:t>-</a:t>
            </a:r>
            <a:r>
              <a:rPr lang="en-US" sz="1400" dirty="0">
                <a:solidFill>
                  <a:prstClr val="black"/>
                </a:solidFill>
                <a:latin typeface="Arial" pitchFamily="34" charset="0"/>
                <a:cs typeface="Arial" pitchFamily="34" charset="0"/>
              </a:rPr>
              <a:t>&gt;</a:t>
            </a:r>
            <a:r>
              <a:rPr lang="en-US" sz="1400" dirty="0" err="1">
                <a:solidFill>
                  <a:prstClr val="black"/>
                </a:solidFill>
                <a:latin typeface="Arial" pitchFamily="34" charset="0"/>
                <a:cs typeface="Arial" pitchFamily="34" charset="0"/>
              </a:rPr>
              <a:t>setData</a:t>
            </a:r>
            <a:r>
              <a:rPr lang="en-US" sz="1400" dirty="0">
                <a:solidFill>
                  <a:prstClr val="black"/>
                </a:solidFill>
                <a:latin typeface="Arial" pitchFamily="34" charset="0"/>
                <a:cs typeface="Arial" pitchFamily="34" charset="0"/>
              </a:rPr>
              <a:t>(</a:t>
            </a:r>
            <a:r>
              <a:rPr lang="en-US" sz="1400" dirty="0" err="1">
                <a:solidFill>
                  <a:prstClr val="black"/>
                </a:solidFill>
                <a:latin typeface="Arial" pitchFamily="34" charset="0"/>
                <a:cs typeface="Arial" pitchFamily="34" charset="0"/>
              </a:rPr>
              <a:t>i,j,areares</a:t>
            </a:r>
            <a:r>
              <a:rPr lang="en-US" sz="1400" dirty="0" smtClean="0">
                <a:solidFill>
                  <a:prstClr val="black"/>
                </a:solidFill>
                <a:latin typeface="Arial" pitchFamily="34" charset="0"/>
                <a:cs typeface="Arial" pitchFamily="34" charset="0"/>
              </a:rPr>
              <a:t>);</a:t>
            </a:r>
          </a:p>
          <a:p>
            <a:pPr algn="l">
              <a:tabLst>
                <a:tab pos="228600" algn="l"/>
                <a:tab pos="457200" algn="l"/>
                <a:tab pos="685800" algn="l"/>
                <a:tab pos="914400" algn="l"/>
                <a:tab pos="1143000" algn="l"/>
                <a:tab pos="1371600" algn="l"/>
                <a:tab pos="1600200" algn="l"/>
                <a:tab pos="1828800" algn="l"/>
                <a:tab pos="2057400" algn="l"/>
              </a:tabLst>
            </a:pPr>
            <a:r>
              <a:rPr lang="en-US" sz="1400" dirty="0" smtClean="0">
                <a:solidFill>
                  <a:srgbClr val="008000"/>
                </a:solidFill>
                <a:latin typeface="Arial" pitchFamily="34" charset="0"/>
                <a:cs typeface="Arial" pitchFamily="34" charset="0"/>
              </a:rPr>
              <a:t>		//  </a:t>
            </a:r>
            <a:r>
              <a:rPr lang="en-US" sz="1400" dirty="0">
                <a:solidFill>
                  <a:srgbClr val="008000"/>
                </a:solidFill>
                <a:latin typeface="Arial" pitchFamily="34" charset="0"/>
                <a:cs typeface="Arial" pitchFamily="34" charset="0"/>
              </a:rPr>
              <a:t>END FLOW ALGEBRA EXPRESSION EVALUATION</a:t>
            </a:r>
            <a:endParaRPr lang="en-US" sz="1400" dirty="0">
              <a:solidFill>
                <a:prstClr val="black"/>
              </a:solidFill>
              <a:latin typeface="Arial" pitchFamily="34" charset="0"/>
              <a:cs typeface="Arial" pitchFamily="34" charset="0"/>
            </a:endParaRP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a:t>
            </a:r>
            <a:endParaRPr lang="en-US" sz="1400" dirty="0">
              <a:solidFill>
                <a:prstClr val="black"/>
              </a:solidFill>
              <a:latin typeface="Arial" pitchFamily="34" charset="0"/>
              <a:cs typeface="Arial" pitchFamily="34" charset="0"/>
            </a:endParaRPr>
          </a:p>
        </p:txBody>
      </p:sp>
      <p:sp>
        <p:nvSpPr>
          <p:cNvPr id="6" name="Title 5"/>
          <p:cNvSpPr>
            <a:spLocks noGrp="1"/>
          </p:cNvSpPr>
          <p:nvPr>
            <p:ph type="title"/>
          </p:nvPr>
        </p:nvSpPr>
        <p:spPr>
          <a:xfrm>
            <a:off x="0" y="0"/>
            <a:ext cx="9144000" cy="742476"/>
          </a:xfrm>
        </p:spPr>
        <p:txBody>
          <a:bodyPr/>
          <a:lstStyle/>
          <a:p>
            <a:r>
              <a:rPr lang="en-US" sz="2800" dirty="0" smtClean="0"/>
              <a:t>Q based block of code to evaluate any “flow algebra expression”</a:t>
            </a:r>
            <a:endParaRPr lang="en-US" sz="2800" dirty="0"/>
          </a:p>
        </p:txBody>
      </p:sp>
    </p:spTree>
    <p:extLst>
      <p:ext uri="{BB962C8B-B14F-4D97-AF65-F5344CB8AC3E}">
        <p14:creationId xmlns:p14="http://schemas.microsoft.com/office/powerpoint/2010/main" val="21228344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96686" y="1170098"/>
            <a:ext cx="8207828" cy="5047536"/>
          </a:xfrm>
          <a:prstGeom prst="rect">
            <a:avLst/>
          </a:prstGeom>
        </p:spPr>
        <p:txBody>
          <a:bodyPr wrap="square">
            <a:spAutoFit/>
          </a:bodyPr>
          <a:lstStyle/>
          <a:p>
            <a:pPr algn="l">
              <a:tabLst>
                <a:tab pos="228600" algn="l"/>
                <a:tab pos="457200" algn="l"/>
                <a:tab pos="685800" algn="l"/>
                <a:tab pos="914400" algn="l"/>
                <a:tab pos="1143000" algn="l"/>
                <a:tab pos="1371600" algn="l"/>
                <a:tab pos="1600200" algn="l"/>
                <a:tab pos="1828800" algn="l"/>
                <a:tab pos="2057400" algn="l"/>
              </a:tabLst>
            </a:pPr>
            <a:r>
              <a:rPr lang="en-US" sz="1400" dirty="0" smtClean="0">
                <a:solidFill>
                  <a:srgbClr val="0000FF"/>
                </a:solidFill>
                <a:latin typeface="Arial" pitchFamily="34" charset="0"/>
                <a:cs typeface="Arial" pitchFamily="34" charset="0"/>
              </a:rPr>
              <a:t>while</a:t>
            </a:r>
            <a:r>
              <a:rPr lang="en-US" sz="1400" dirty="0">
                <a:solidFill>
                  <a:prstClr val="black"/>
                </a:solidFill>
                <a:latin typeface="Arial" pitchFamily="34" charset="0"/>
                <a:cs typeface="Arial" pitchFamily="34" charset="0"/>
              </a:rPr>
              <a:t>(!finished) </a:t>
            </a:r>
            <a:r>
              <a:rPr lang="en-US" sz="1400" dirty="0" smtClean="0">
                <a:solidFill>
                  <a:prstClr val="black"/>
                </a:solidFill>
                <a:latin typeface="Arial" pitchFamily="34" charset="0"/>
                <a:cs typeface="Arial" pitchFamily="34" charset="0"/>
              </a:rPr>
              <a:t>{  </a:t>
            </a:r>
            <a:r>
              <a:rPr lang="en-US" sz="1400" dirty="0" smtClean="0">
                <a:solidFill>
                  <a:srgbClr val="008000"/>
                </a:solidFill>
                <a:latin typeface="Arial" pitchFamily="34" charset="0"/>
                <a:cs typeface="Arial" pitchFamily="34" charset="0"/>
              </a:rPr>
              <a:t>//Loop within partition</a:t>
            </a:r>
            <a:endParaRPr lang="en-US" sz="1400" dirty="0">
              <a:solidFill>
                <a:prstClr val="black"/>
              </a:solidFill>
              <a:latin typeface="Arial" pitchFamily="34" charset="0"/>
              <a:cs typeface="Arial" pitchFamily="34" charset="0"/>
            </a:endParaRPr>
          </a:p>
          <a:p>
            <a:pPr algn="l">
              <a:tabLst>
                <a:tab pos="228600" algn="l"/>
                <a:tab pos="457200" algn="l"/>
                <a:tab pos="685800" algn="l"/>
                <a:tab pos="914400" algn="l"/>
                <a:tab pos="1143000" algn="l"/>
                <a:tab pos="1371600" algn="l"/>
                <a:tab pos="1600200" algn="l"/>
                <a:tab pos="1828800" algn="l"/>
                <a:tab pos="2057400" algn="l"/>
              </a:tabLst>
            </a:pPr>
            <a:r>
              <a:rPr lang="en-US" sz="1400" dirty="0" smtClean="0">
                <a:solidFill>
                  <a:prstClr val="black"/>
                </a:solidFill>
                <a:latin typeface="Arial" pitchFamily="34" charset="0"/>
                <a:cs typeface="Arial" pitchFamily="34" charset="0"/>
              </a:rPr>
              <a:t>	</a:t>
            </a:r>
            <a:r>
              <a:rPr lang="en-US" sz="1400" dirty="0" smtClean="0">
                <a:solidFill>
                  <a:srgbClr val="0000FF"/>
                </a:solidFill>
                <a:latin typeface="Arial" pitchFamily="34" charset="0"/>
                <a:cs typeface="Arial" pitchFamily="34" charset="0"/>
              </a:rPr>
              <a:t>while</a:t>
            </a:r>
            <a:r>
              <a:rPr lang="en-US" sz="1400" dirty="0" smtClean="0">
                <a:solidFill>
                  <a:prstClr val="black"/>
                </a:solidFill>
                <a:latin typeface="Arial" pitchFamily="34" charset="0"/>
                <a:cs typeface="Arial" pitchFamily="34" charset="0"/>
              </a:rPr>
              <a:t>(!</a:t>
            </a:r>
            <a:r>
              <a:rPr lang="en-US" sz="1400" dirty="0" err="1" smtClean="0">
                <a:solidFill>
                  <a:prstClr val="black"/>
                </a:solidFill>
                <a:latin typeface="Arial" pitchFamily="34" charset="0"/>
                <a:cs typeface="Arial" pitchFamily="34" charset="0"/>
              </a:rPr>
              <a:t>que.empty</a:t>
            </a:r>
            <a:r>
              <a:rPr lang="en-US" sz="1400" dirty="0" smtClean="0">
                <a:solidFill>
                  <a:prstClr val="black"/>
                </a:solidFill>
                <a:latin typeface="Arial" pitchFamily="34" charset="0"/>
                <a:cs typeface="Arial" pitchFamily="34" charset="0"/>
              </a:rPr>
              <a:t>()) </a:t>
            </a:r>
          </a:p>
          <a:p>
            <a:pPr algn="l">
              <a:tabLst>
                <a:tab pos="228600" algn="l"/>
                <a:tab pos="457200" algn="l"/>
                <a:tab pos="685800" algn="l"/>
                <a:tab pos="914400" algn="l"/>
                <a:tab pos="1143000" algn="l"/>
                <a:tab pos="1371600" algn="l"/>
                <a:tab pos="1600200" algn="l"/>
                <a:tab pos="1828800" algn="l"/>
                <a:tab pos="2057400" algn="l"/>
              </a:tabLst>
            </a:pPr>
            <a:r>
              <a:rPr lang="en-US" sz="1400" dirty="0" smtClean="0">
                <a:solidFill>
                  <a:prstClr val="black"/>
                </a:solidFill>
                <a:latin typeface="Arial" pitchFamily="34" charset="0"/>
                <a:cs typeface="Arial" pitchFamily="34" charset="0"/>
              </a:rPr>
              <a:t>	{ ....		</a:t>
            </a:r>
            <a:r>
              <a:rPr lang="en-US" sz="1400" dirty="0" smtClean="0">
                <a:solidFill>
                  <a:srgbClr val="008000"/>
                </a:solidFill>
                <a:latin typeface="Arial" pitchFamily="34" charset="0"/>
                <a:cs typeface="Arial" pitchFamily="34" charset="0"/>
              </a:rPr>
              <a:t>//  FLOW ALGEBRA EXPRESSION EVALUATION</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a:t>
            </a:r>
            <a:endParaRPr lang="en-US" sz="1400" dirty="0">
              <a:solidFill>
                <a:prstClr val="black"/>
              </a:solidFill>
              <a:latin typeface="Arial" pitchFamily="34" charset="0"/>
              <a:cs typeface="Arial" pitchFamily="34" charset="0"/>
            </a:endParaRP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a:solidFill>
                  <a:srgbClr val="008000"/>
                </a:solidFill>
                <a:latin typeface="Arial" pitchFamily="34" charset="0"/>
                <a:cs typeface="Arial" pitchFamily="34" charset="0"/>
              </a:rPr>
              <a:t>//  Decrement neighbor dependence of downslope cell</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err="1" smtClean="0">
                <a:solidFill>
                  <a:prstClr val="black"/>
                </a:solidFill>
                <a:latin typeface="Arial" pitchFamily="34" charset="0"/>
                <a:cs typeface="Arial" pitchFamily="34" charset="0"/>
              </a:rPr>
              <a:t>flowData</a:t>
            </a:r>
            <a:r>
              <a:rPr lang="en-US" sz="1400" dirty="0" smtClean="0">
                <a:solidFill>
                  <a:prstClr val="black"/>
                </a:solidFill>
                <a:latin typeface="Arial" pitchFamily="34" charset="0"/>
                <a:cs typeface="Arial" pitchFamily="34" charset="0"/>
              </a:rPr>
              <a:t>-</a:t>
            </a:r>
            <a:r>
              <a:rPr lang="en-US" sz="1400" dirty="0">
                <a:solidFill>
                  <a:prstClr val="black"/>
                </a:solidFill>
                <a:latin typeface="Arial" pitchFamily="34" charset="0"/>
                <a:cs typeface="Arial" pitchFamily="34" charset="0"/>
              </a:rPr>
              <a:t>&gt;</a:t>
            </a:r>
            <a:r>
              <a:rPr lang="en-US" sz="1400" dirty="0" err="1">
                <a:solidFill>
                  <a:prstClr val="black"/>
                </a:solidFill>
                <a:latin typeface="Arial" pitchFamily="34" charset="0"/>
                <a:cs typeface="Arial" pitchFamily="34" charset="0"/>
              </a:rPr>
              <a:t>getData</a:t>
            </a:r>
            <a:r>
              <a:rPr lang="en-US" sz="1400" dirty="0">
                <a:solidFill>
                  <a:prstClr val="black"/>
                </a:solidFill>
                <a:latin typeface="Arial" pitchFamily="34" charset="0"/>
                <a:cs typeface="Arial" pitchFamily="34" charset="0"/>
              </a:rPr>
              <a:t>(</a:t>
            </a:r>
            <a:r>
              <a:rPr lang="en-US" sz="1400" dirty="0" err="1">
                <a:solidFill>
                  <a:prstClr val="black"/>
                </a:solidFill>
                <a:latin typeface="Arial" pitchFamily="34" charset="0"/>
                <a:cs typeface="Arial" pitchFamily="34" charset="0"/>
              </a:rPr>
              <a:t>i</a:t>
            </a:r>
            <a:r>
              <a:rPr lang="en-US" sz="1400" dirty="0">
                <a:solidFill>
                  <a:prstClr val="black"/>
                </a:solidFill>
                <a:latin typeface="Arial" pitchFamily="34" charset="0"/>
                <a:cs typeface="Arial" pitchFamily="34" charset="0"/>
              </a:rPr>
              <a:t>, j, angle);</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srgbClr val="0000FF"/>
                </a:solidFill>
                <a:latin typeface="Arial" pitchFamily="34" charset="0"/>
                <a:cs typeface="Arial" pitchFamily="34" charset="0"/>
              </a:rPr>
              <a:t>for</a:t>
            </a:r>
            <a:r>
              <a:rPr lang="en-US" sz="1400" dirty="0" smtClean="0">
                <a:solidFill>
                  <a:prstClr val="black"/>
                </a:solidFill>
                <a:latin typeface="Arial" pitchFamily="34" charset="0"/>
                <a:cs typeface="Arial" pitchFamily="34" charset="0"/>
              </a:rPr>
              <a:t>(k=1</a:t>
            </a:r>
            <a:r>
              <a:rPr lang="en-US" sz="1400" dirty="0">
                <a:solidFill>
                  <a:prstClr val="black"/>
                </a:solidFill>
                <a:latin typeface="Arial" pitchFamily="34" charset="0"/>
                <a:cs typeface="Arial" pitchFamily="34" charset="0"/>
              </a:rPr>
              <a:t>; k&lt;=8; k++) {			</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p </a:t>
            </a:r>
            <a:r>
              <a:rPr lang="en-US" sz="1400" dirty="0">
                <a:solidFill>
                  <a:prstClr val="black"/>
                </a:solidFill>
                <a:latin typeface="Arial" pitchFamily="34" charset="0"/>
                <a:cs typeface="Arial" pitchFamily="34" charset="0"/>
              </a:rPr>
              <a:t>= prop(angle, k);</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srgbClr val="0000FF"/>
                </a:solidFill>
                <a:latin typeface="Arial" pitchFamily="34" charset="0"/>
                <a:cs typeface="Arial" pitchFamily="34" charset="0"/>
              </a:rPr>
              <a:t>if</a:t>
            </a:r>
            <a:r>
              <a:rPr lang="en-US" sz="1400" dirty="0" smtClean="0">
                <a:solidFill>
                  <a:prstClr val="black"/>
                </a:solidFill>
                <a:latin typeface="Arial" pitchFamily="34" charset="0"/>
                <a:cs typeface="Arial" pitchFamily="34" charset="0"/>
              </a:rPr>
              <a:t>(p&gt;0.0</a:t>
            </a:r>
            <a:r>
              <a:rPr lang="en-US" sz="1400" dirty="0">
                <a:solidFill>
                  <a:prstClr val="black"/>
                </a:solidFill>
                <a:latin typeface="Arial" pitchFamily="34" charset="0"/>
                <a:cs typeface="Arial" pitchFamily="34" charset="0"/>
              </a:rPr>
              <a:t>) {</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in </a:t>
            </a:r>
            <a:r>
              <a:rPr lang="en-US" sz="1400" dirty="0">
                <a:solidFill>
                  <a:prstClr val="black"/>
                </a:solidFill>
                <a:latin typeface="Arial" pitchFamily="34" charset="0"/>
                <a:cs typeface="Arial" pitchFamily="34" charset="0"/>
              </a:rPr>
              <a:t>= i+d1[k];  </a:t>
            </a:r>
            <a:r>
              <a:rPr lang="en-US" sz="1400" dirty="0" err="1">
                <a:solidFill>
                  <a:prstClr val="black"/>
                </a:solidFill>
                <a:latin typeface="Arial" pitchFamily="34" charset="0"/>
                <a:cs typeface="Arial" pitchFamily="34" charset="0"/>
              </a:rPr>
              <a:t>jn</a:t>
            </a:r>
            <a:r>
              <a:rPr lang="en-US" sz="1400" dirty="0">
                <a:solidFill>
                  <a:prstClr val="black"/>
                </a:solidFill>
                <a:latin typeface="Arial" pitchFamily="34" charset="0"/>
                <a:cs typeface="Arial" pitchFamily="34" charset="0"/>
              </a:rPr>
              <a:t> = j+d2[k];</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srgbClr val="008000"/>
                </a:solidFill>
                <a:latin typeface="Arial" pitchFamily="34" charset="0"/>
                <a:cs typeface="Arial" pitchFamily="34" charset="0"/>
              </a:rPr>
              <a:t>//</a:t>
            </a:r>
            <a:r>
              <a:rPr lang="en-US" sz="1400" dirty="0">
                <a:solidFill>
                  <a:srgbClr val="008000"/>
                </a:solidFill>
                <a:latin typeface="Arial" pitchFamily="34" charset="0"/>
                <a:cs typeface="Arial" pitchFamily="34" charset="0"/>
              </a:rPr>
              <a:t>Decrement the number of contributing neighbors in neighbor</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neighbor-</a:t>
            </a:r>
            <a:r>
              <a:rPr lang="en-US" sz="1400" dirty="0">
                <a:solidFill>
                  <a:prstClr val="black"/>
                </a:solidFill>
                <a:latin typeface="Arial" pitchFamily="34" charset="0"/>
                <a:cs typeface="Arial" pitchFamily="34" charset="0"/>
              </a:rPr>
              <a:t>&gt;</a:t>
            </a:r>
            <a:r>
              <a:rPr lang="en-US" sz="1400" dirty="0" err="1">
                <a:solidFill>
                  <a:prstClr val="black"/>
                </a:solidFill>
                <a:latin typeface="Arial" pitchFamily="34" charset="0"/>
                <a:cs typeface="Arial" pitchFamily="34" charset="0"/>
              </a:rPr>
              <a:t>addToData</a:t>
            </a:r>
            <a:r>
              <a:rPr lang="en-US" sz="1400" dirty="0">
                <a:solidFill>
                  <a:prstClr val="black"/>
                </a:solidFill>
                <a:latin typeface="Arial" pitchFamily="34" charset="0"/>
                <a:cs typeface="Arial" pitchFamily="34" charset="0"/>
              </a:rPr>
              <a:t>(</a:t>
            </a:r>
            <a:r>
              <a:rPr lang="en-US" sz="1400" dirty="0" err="1">
                <a:solidFill>
                  <a:prstClr val="black"/>
                </a:solidFill>
                <a:latin typeface="Arial" pitchFamily="34" charset="0"/>
                <a:cs typeface="Arial" pitchFamily="34" charset="0"/>
              </a:rPr>
              <a:t>in,jn</a:t>
            </a:r>
            <a:r>
              <a:rPr lang="en-US" sz="1400" dirty="0">
                <a:solidFill>
                  <a:prstClr val="black"/>
                </a:solidFill>
                <a:latin typeface="Arial" pitchFamily="34" charset="0"/>
                <a:cs typeface="Arial" pitchFamily="34" charset="0"/>
              </a:rPr>
              <a:t>,(</a:t>
            </a:r>
            <a:r>
              <a:rPr lang="en-US" sz="1400" dirty="0">
                <a:solidFill>
                  <a:srgbClr val="0000FF"/>
                </a:solidFill>
                <a:latin typeface="Arial" pitchFamily="34" charset="0"/>
                <a:cs typeface="Arial" pitchFamily="34" charset="0"/>
              </a:rPr>
              <a:t>short</a:t>
            </a:r>
            <a:r>
              <a:rPr lang="en-US" sz="1400" dirty="0">
                <a:solidFill>
                  <a:prstClr val="black"/>
                </a:solidFill>
                <a:latin typeface="Arial" pitchFamily="34" charset="0"/>
                <a:cs typeface="Arial" pitchFamily="34" charset="0"/>
              </a:rPr>
              <a:t>)-1);				</a:t>
            </a:r>
            <a:r>
              <a:rPr lang="en-US" sz="1400" dirty="0" smtClean="0">
                <a:solidFill>
                  <a:prstClr val="black"/>
                </a:solidFill>
                <a:latin typeface="Arial" pitchFamily="34" charset="0"/>
                <a:cs typeface="Arial" pitchFamily="34" charset="0"/>
              </a:rPr>
              <a:t>	</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		</a:t>
            </a:r>
            <a:r>
              <a:rPr lang="en-US" sz="1400" dirty="0" smtClean="0">
                <a:solidFill>
                  <a:srgbClr val="008000"/>
                </a:solidFill>
                <a:latin typeface="Arial" pitchFamily="34" charset="0"/>
                <a:cs typeface="Arial" pitchFamily="34" charset="0"/>
              </a:rPr>
              <a:t>//</a:t>
            </a:r>
            <a:r>
              <a:rPr lang="en-US" sz="1400" dirty="0">
                <a:solidFill>
                  <a:srgbClr val="008000"/>
                </a:solidFill>
                <a:latin typeface="Arial" pitchFamily="34" charset="0"/>
                <a:cs typeface="Arial" pitchFamily="34" charset="0"/>
              </a:rPr>
              <a:t>Check if neighbor needs to be added to </a:t>
            </a:r>
            <a:r>
              <a:rPr lang="en-US" sz="1400" dirty="0" err="1">
                <a:solidFill>
                  <a:srgbClr val="008000"/>
                </a:solidFill>
                <a:latin typeface="Arial" pitchFamily="34" charset="0"/>
                <a:cs typeface="Arial" pitchFamily="34" charset="0"/>
              </a:rPr>
              <a:t>que</a:t>
            </a:r>
            <a:endParaRPr lang="en-US" sz="1400" dirty="0">
              <a:solidFill>
                <a:srgbClr val="008000"/>
              </a:solidFill>
              <a:latin typeface="Arial" pitchFamily="34" charset="0"/>
              <a:cs typeface="Arial" pitchFamily="34" charset="0"/>
            </a:endParaRP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srgbClr val="0000FF"/>
                </a:solidFill>
                <a:latin typeface="Arial" pitchFamily="34" charset="0"/>
                <a:cs typeface="Arial" pitchFamily="34" charset="0"/>
              </a:rPr>
              <a:t>if</a:t>
            </a:r>
            <a:r>
              <a:rPr lang="en-US" sz="1400" dirty="0" smtClean="0">
                <a:solidFill>
                  <a:prstClr val="black"/>
                </a:solidFill>
                <a:latin typeface="Arial" pitchFamily="34" charset="0"/>
                <a:cs typeface="Arial" pitchFamily="34" charset="0"/>
              </a:rPr>
              <a:t>(</a:t>
            </a:r>
            <a:r>
              <a:rPr lang="en-US" sz="1400" dirty="0" err="1" smtClean="0">
                <a:solidFill>
                  <a:prstClr val="black"/>
                </a:solidFill>
                <a:latin typeface="Arial" pitchFamily="34" charset="0"/>
                <a:cs typeface="Arial" pitchFamily="34" charset="0"/>
              </a:rPr>
              <a:t>flowData</a:t>
            </a:r>
            <a:r>
              <a:rPr lang="en-US" sz="1400" dirty="0" smtClean="0">
                <a:solidFill>
                  <a:prstClr val="black"/>
                </a:solidFill>
                <a:latin typeface="Arial" pitchFamily="34" charset="0"/>
                <a:cs typeface="Arial" pitchFamily="34" charset="0"/>
              </a:rPr>
              <a:t>-</a:t>
            </a:r>
            <a:r>
              <a:rPr lang="en-US" sz="1400" dirty="0">
                <a:solidFill>
                  <a:prstClr val="black"/>
                </a:solidFill>
                <a:latin typeface="Arial" pitchFamily="34" charset="0"/>
                <a:cs typeface="Arial" pitchFamily="34" charset="0"/>
              </a:rPr>
              <a:t>&gt;</a:t>
            </a:r>
            <a:r>
              <a:rPr lang="en-US" sz="1400" dirty="0" err="1">
                <a:solidFill>
                  <a:prstClr val="black"/>
                </a:solidFill>
                <a:latin typeface="Arial" pitchFamily="34" charset="0"/>
                <a:cs typeface="Arial" pitchFamily="34" charset="0"/>
              </a:rPr>
              <a:t>isInPartition</a:t>
            </a:r>
            <a:r>
              <a:rPr lang="en-US" sz="1400" dirty="0">
                <a:solidFill>
                  <a:prstClr val="black"/>
                </a:solidFill>
                <a:latin typeface="Arial" pitchFamily="34" charset="0"/>
                <a:cs typeface="Arial" pitchFamily="34" charset="0"/>
              </a:rPr>
              <a:t>(</a:t>
            </a:r>
            <a:r>
              <a:rPr lang="en-US" sz="1400" dirty="0" err="1">
                <a:solidFill>
                  <a:prstClr val="black"/>
                </a:solidFill>
                <a:latin typeface="Arial" pitchFamily="34" charset="0"/>
                <a:cs typeface="Arial" pitchFamily="34" charset="0"/>
              </a:rPr>
              <a:t>in,jn</a:t>
            </a:r>
            <a:r>
              <a:rPr lang="en-US" sz="1400" dirty="0">
                <a:solidFill>
                  <a:prstClr val="black"/>
                </a:solidFill>
                <a:latin typeface="Arial" pitchFamily="34" charset="0"/>
                <a:cs typeface="Arial" pitchFamily="34" charset="0"/>
              </a:rPr>
              <a:t>) &amp;&amp; neighbor-&gt;</a:t>
            </a:r>
            <a:r>
              <a:rPr lang="en-US" sz="1400" dirty="0" err="1">
                <a:solidFill>
                  <a:prstClr val="black"/>
                </a:solidFill>
                <a:latin typeface="Arial" pitchFamily="34" charset="0"/>
                <a:cs typeface="Arial" pitchFamily="34" charset="0"/>
              </a:rPr>
              <a:t>getData</a:t>
            </a:r>
            <a:r>
              <a:rPr lang="en-US" sz="1400" dirty="0">
                <a:solidFill>
                  <a:prstClr val="black"/>
                </a:solidFill>
                <a:latin typeface="Arial" pitchFamily="34" charset="0"/>
                <a:cs typeface="Arial" pitchFamily="34" charset="0"/>
              </a:rPr>
              <a:t>(in, </a:t>
            </a:r>
            <a:r>
              <a:rPr lang="en-US" sz="1400" dirty="0" err="1">
                <a:solidFill>
                  <a:prstClr val="black"/>
                </a:solidFill>
                <a:latin typeface="Arial" pitchFamily="34" charset="0"/>
                <a:cs typeface="Arial" pitchFamily="34" charset="0"/>
              </a:rPr>
              <a:t>jn</a:t>
            </a:r>
            <a:r>
              <a:rPr lang="en-US" sz="1400" dirty="0">
                <a:solidFill>
                  <a:prstClr val="black"/>
                </a:solidFill>
                <a:latin typeface="Arial" pitchFamily="34" charset="0"/>
                <a:cs typeface="Arial" pitchFamily="34" charset="0"/>
              </a:rPr>
              <a:t>, </a:t>
            </a:r>
            <a:r>
              <a:rPr lang="en-US" sz="1400" dirty="0" err="1">
                <a:solidFill>
                  <a:prstClr val="black"/>
                </a:solidFill>
                <a:latin typeface="Arial" pitchFamily="34" charset="0"/>
                <a:cs typeface="Arial" pitchFamily="34" charset="0"/>
              </a:rPr>
              <a:t>tempShort</a:t>
            </a:r>
            <a:r>
              <a:rPr lang="en-US" sz="1400" dirty="0">
                <a:solidFill>
                  <a:prstClr val="black"/>
                </a:solidFill>
                <a:latin typeface="Arial" pitchFamily="34" charset="0"/>
                <a:cs typeface="Arial" pitchFamily="34" charset="0"/>
              </a:rPr>
              <a:t>) == 0 ){</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err="1" smtClean="0">
                <a:solidFill>
                  <a:prstClr val="black"/>
                </a:solidFill>
                <a:latin typeface="Arial" pitchFamily="34" charset="0"/>
                <a:cs typeface="Arial" pitchFamily="34" charset="0"/>
              </a:rPr>
              <a:t>temp.x</a:t>
            </a:r>
            <a:r>
              <a:rPr lang="en-US" sz="1400" dirty="0" smtClean="0">
                <a:solidFill>
                  <a:prstClr val="black"/>
                </a:solidFill>
                <a:latin typeface="Arial" pitchFamily="34" charset="0"/>
                <a:cs typeface="Arial" pitchFamily="34" charset="0"/>
              </a:rPr>
              <a:t>=in;  </a:t>
            </a:r>
            <a:r>
              <a:rPr lang="en-US" sz="1400" dirty="0" err="1" smtClean="0">
                <a:solidFill>
                  <a:prstClr val="black"/>
                </a:solidFill>
                <a:latin typeface="Arial" pitchFamily="34" charset="0"/>
                <a:cs typeface="Arial" pitchFamily="34" charset="0"/>
              </a:rPr>
              <a:t>temp.y</a:t>
            </a:r>
            <a:r>
              <a:rPr lang="en-US" sz="1400" dirty="0" smtClean="0">
                <a:solidFill>
                  <a:prstClr val="black"/>
                </a:solidFill>
                <a:latin typeface="Arial" pitchFamily="34" charset="0"/>
                <a:cs typeface="Arial" pitchFamily="34" charset="0"/>
              </a:rPr>
              <a:t>=</a:t>
            </a:r>
            <a:r>
              <a:rPr lang="en-US" sz="1400" dirty="0" err="1" smtClean="0">
                <a:solidFill>
                  <a:prstClr val="black"/>
                </a:solidFill>
                <a:latin typeface="Arial" pitchFamily="34" charset="0"/>
                <a:cs typeface="Arial" pitchFamily="34" charset="0"/>
              </a:rPr>
              <a:t>jn</a:t>
            </a:r>
            <a:r>
              <a:rPr lang="en-US" sz="1400" dirty="0">
                <a:solidFill>
                  <a:prstClr val="black"/>
                </a:solidFill>
                <a:latin typeface="Arial" pitchFamily="34" charset="0"/>
                <a:cs typeface="Arial" pitchFamily="34" charset="0"/>
              </a:rPr>
              <a:t>;</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err="1" smtClean="0">
                <a:solidFill>
                  <a:prstClr val="black"/>
                </a:solidFill>
                <a:latin typeface="Arial" pitchFamily="34" charset="0"/>
                <a:cs typeface="Arial" pitchFamily="34" charset="0"/>
              </a:rPr>
              <a:t>que.push</a:t>
            </a:r>
            <a:r>
              <a:rPr lang="en-US" sz="1400" dirty="0" smtClean="0">
                <a:solidFill>
                  <a:prstClr val="black"/>
                </a:solidFill>
                <a:latin typeface="Arial" pitchFamily="34" charset="0"/>
                <a:cs typeface="Arial" pitchFamily="34" charset="0"/>
              </a:rPr>
              <a:t>(temp</a:t>
            </a:r>
            <a:r>
              <a:rPr lang="en-US" sz="1400" dirty="0">
                <a:solidFill>
                  <a:prstClr val="black"/>
                </a:solidFill>
                <a:latin typeface="Arial" pitchFamily="34" charset="0"/>
                <a:cs typeface="Arial" pitchFamily="34" charset="0"/>
              </a:rPr>
              <a:t>);</a:t>
            </a: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a:t>
            </a:r>
            <a:endParaRPr lang="en-US" sz="1400" dirty="0">
              <a:solidFill>
                <a:prstClr val="black"/>
              </a:solidFill>
              <a:latin typeface="Arial" pitchFamily="34" charset="0"/>
              <a:cs typeface="Arial" pitchFamily="34" charset="0"/>
            </a:endParaRP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a:t>
            </a:r>
            <a:endParaRPr lang="en-US" sz="1400" dirty="0">
              <a:solidFill>
                <a:prstClr val="black"/>
              </a:solidFill>
              <a:latin typeface="Arial" pitchFamily="34" charset="0"/>
              <a:cs typeface="Arial" pitchFamily="34" charset="0"/>
            </a:endParaRPr>
          </a:p>
          <a:p>
            <a:pPr algn="l">
              <a:tabLst>
                <a:tab pos="228600" algn="l"/>
                <a:tab pos="457200" algn="l"/>
                <a:tab pos="685800" algn="l"/>
                <a:tab pos="914400" algn="l"/>
                <a:tab pos="1143000" algn="l"/>
                <a:tab pos="1371600" algn="l"/>
                <a:tab pos="1600200" algn="l"/>
                <a:tab pos="1828800" algn="l"/>
                <a:tab pos="2057400" algn="l"/>
              </a:tabLst>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a:t>
            </a:r>
            <a:endParaRPr lang="en-US" sz="1400" dirty="0">
              <a:solidFill>
                <a:prstClr val="black"/>
              </a:solidFill>
              <a:latin typeface="Arial" pitchFamily="34" charset="0"/>
              <a:cs typeface="Arial" pitchFamily="34" charset="0"/>
            </a:endParaRPr>
          </a:p>
          <a:p>
            <a:pPr algn="l">
              <a:tabLst>
                <a:tab pos="228600" algn="l"/>
                <a:tab pos="457200" algn="l"/>
                <a:tab pos="685800" algn="l"/>
                <a:tab pos="914400" algn="l"/>
                <a:tab pos="1143000" algn="l"/>
                <a:tab pos="1371600" algn="l"/>
                <a:tab pos="1600200" algn="l"/>
                <a:tab pos="1828800" algn="l"/>
                <a:tab pos="2057400" algn="l"/>
              </a:tabLst>
            </a:pPr>
            <a:r>
              <a:rPr lang="en-US" sz="1400" dirty="0" smtClean="0">
                <a:solidFill>
                  <a:prstClr val="black"/>
                </a:solidFill>
                <a:latin typeface="Arial" pitchFamily="34" charset="0"/>
                <a:cs typeface="Arial" pitchFamily="34" charset="0"/>
              </a:rPr>
              <a:t>}</a:t>
            </a:r>
            <a:endParaRPr lang="en-US" sz="1400" dirty="0">
              <a:solidFill>
                <a:prstClr val="black"/>
              </a:solidFill>
              <a:latin typeface="Arial" pitchFamily="34" charset="0"/>
              <a:cs typeface="Arial" pitchFamily="34" charset="0"/>
            </a:endParaRPr>
          </a:p>
          <a:p>
            <a:pPr algn="l">
              <a:tabLst>
                <a:tab pos="228600" algn="l"/>
                <a:tab pos="457200" algn="l"/>
                <a:tab pos="685800" algn="l"/>
                <a:tab pos="914400" algn="l"/>
                <a:tab pos="1143000" algn="l"/>
                <a:tab pos="1371600" algn="l"/>
                <a:tab pos="1600200" algn="l"/>
                <a:tab pos="1828800" algn="l"/>
                <a:tab pos="2057400" algn="l"/>
              </a:tabLst>
            </a:pPr>
            <a:r>
              <a:rPr lang="en-US" sz="1400" dirty="0" smtClean="0">
                <a:solidFill>
                  <a:srgbClr val="008000"/>
                </a:solidFill>
                <a:latin typeface="Arial" pitchFamily="34" charset="0"/>
                <a:cs typeface="Arial" pitchFamily="34" charset="0"/>
              </a:rPr>
              <a:t>//</a:t>
            </a:r>
            <a:r>
              <a:rPr lang="en-US" sz="1400" dirty="0">
                <a:solidFill>
                  <a:srgbClr val="008000"/>
                </a:solidFill>
                <a:latin typeface="Arial" pitchFamily="34" charset="0"/>
                <a:cs typeface="Arial" pitchFamily="34" charset="0"/>
              </a:rPr>
              <a:t>Pass </a:t>
            </a:r>
            <a:r>
              <a:rPr lang="en-US" sz="1400" dirty="0" smtClean="0">
                <a:solidFill>
                  <a:srgbClr val="008000"/>
                </a:solidFill>
                <a:latin typeface="Arial" pitchFamily="34" charset="0"/>
                <a:cs typeface="Arial" pitchFamily="34" charset="0"/>
              </a:rPr>
              <a:t>information across partitions</a:t>
            </a:r>
            <a:endParaRPr lang="en-US" sz="1400" dirty="0">
              <a:solidFill>
                <a:srgbClr val="008000"/>
              </a:solidFill>
              <a:latin typeface="Arial" pitchFamily="34" charset="0"/>
              <a:cs typeface="Arial" pitchFamily="34" charset="0"/>
            </a:endParaRPr>
          </a:p>
          <a:p>
            <a:pPr algn="l">
              <a:tabLst>
                <a:tab pos="228600" algn="l"/>
                <a:tab pos="457200" algn="l"/>
                <a:tab pos="685800" algn="l"/>
                <a:tab pos="914400" algn="l"/>
                <a:tab pos="1143000" algn="l"/>
                <a:tab pos="1371600" algn="l"/>
                <a:tab pos="1600200" algn="l"/>
                <a:tab pos="1828800" algn="l"/>
                <a:tab pos="2057400" algn="l"/>
              </a:tabLst>
            </a:pPr>
            <a:r>
              <a:rPr lang="en-US" sz="1400" dirty="0" err="1" smtClean="0">
                <a:solidFill>
                  <a:prstClr val="black"/>
                </a:solidFill>
                <a:latin typeface="Arial" pitchFamily="34" charset="0"/>
                <a:cs typeface="Arial" pitchFamily="34" charset="0"/>
              </a:rPr>
              <a:t>areadinf</a:t>
            </a:r>
            <a:r>
              <a:rPr lang="en-US" sz="1400" dirty="0" smtClean="0">
                <a:solidFill>
                  <a:prstClr val="black"/>
                </a:solidFill>
                <a:latin typeface="Arial" pitchFamily="34" charset="0"/>
                <a:cs typeface="Arial" pitchFamily="34" charset="0"/>
              </a:rPr>
              <a:t>-</a:t>
            </a:r>
            <a:r>
              <a:rPr lang="en-US" sz="1400" dirty="0">
                <a:solidFill>
                  <a:prstClr val="black"/>
                </a:solidFill>
                <a:latin typeface="Arial" pitchFamily="34" charset="0"/>
                <a:cs typeface="Arial" pitchFamily="34" charset="0"/>
              </a:rPr>
              <a:t>&gt;share();</a:t>
            </a:r>
          </a:p>
          <a:p>
            <a:pPr algn="l">
              <a:tabLst>
                <a:tab pos="228600" algn="l"/>
                <a:tab pos="457200" algn="l"/>
                <a:tab pos="685800" algn="l"/>
                <a:tab pos="914400" algn="l"/>
                <a:tab pos="1143000" algn="l"/>
                <a:tab pos="1371600" algn="l"/>
                <a:tab pos="1600200" algn="l"/>
                <a:tab pos="1828800" algn="l"/>
                <a:tab pos="2057400" algn="l"/>
              </a:tabLst>
            </a:pPr>
            <a:r>
              <a:rPr lang="en-US" sz="1400" dirty="0" smtClean="0">
                <a:solidFill>
                  <a:prstClr val="black"/>
                </a:solidFill>
                <a:latin typeface="Arial" pitchFamily="34" charset="0"/>
                <a:cs typeface="Arial" pitchFamily="34" charset="0"/>
              </a:rPr>
              <a:t>neighbor-</a:t>
            </a:r>
            <a:r>
              <a:rPr lang="en-US" sz="1400" dirty="0">
                <a:solidFill>
                  <a:prstClr val="black"/>
                </a:solidFill>
                <a:latin typeface="Arial" pitchFamily="34" charset="0"/>
                <a:cs typeface="Arial" pitchFamily="34" charset="0"/>
              </a:rPr>
              <a:t>&gt;</a:t>
            </a:r>
            <a:r>
              <a:rPr lang="en-US" sz="1400" dirty="0" err="1">
                <a:solidFill>
                  <a:prstClr val="black"/>
                </a:solidFill>
                <a:latin typeface="Arial" pitchFamily="34" charset="0"/>
                <a:cs typeface="Arial" pitchFamily="34" charset="0"/>
              </a:rPr>
              <a:t>addBorders</a:t>
            </a:r>
            <a:r>
              <a:rPr lang="en-US" sz="1400" dirty="0">
                <a:solidFill>
                  <a:prstClr val="black"/>
                </a:solidFill>
                <a:latin typeface="Arial" pitchFamily="34" charset="0"/>
                <a:cs typeface="Arial" pitchFamily="34" charset="0"/>
              </a:rPr>
              <a:t>();</a:t>
            </a:r>
            <a:endParaRPr lang="en-US" sz="1400" dirty="0">
              <a:latin typeface="Arial" pitchFamily="34" charset="0"/>
              <a:cs typeface="Arial" pitchFamily="34" charset="0"/>
            </a:endParaRPr>
          </a:p>
        </p:txBody>
      </p:sp>
      <p:sp>
        <p:nvSpPr>
          <p:cNvPr id="3" name="Title 5"/>
          <p:cNvSpPr>
            <a:spLocks noGrp="1"/>
          </p:cNvSpPr>
          <p:nvPr>
            <p:ph type="title"/>
          </p:nvPr>
        </p:nvSpPr>
        <p:spPr>
          <a:xfrm>
            <a:off x="0" y="0"/>
            <a:ext cx="9144000" cy="742476"/>
          </a:xfrm>
        </p:spPr>
        <p:txBody>
          <a:bodyPr/>
          <a:lstStyle/>
          <a:p>
            <a:r>
              <a:rPr lang="en-US" sz="2800" dirty="0" smtClean="0"/>
              <a:t>Maintaining to do Q and partition sharing</a:t>
            </a:r>
            <a:endParaRPr lang="en-US" sz="2800" dirty="0"/>
          </a:p>
        </p:txBody>
      </p:sp>
    </p:spTree>
    <p:extLst>
      <p:ext uri="{BB962C8B-B14F-4D97-AF65-F5344CB8AC3E}">
        <p14:creationId xmlns:p14="http://schemas.microsoft.com/office/powerpoint/2010/main" val="20990159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94191"/>
          </a:xfrm>
        </p:spPr>
        <p:txBody>
          <a:bodyPr/>
          <a:lstStyle/>
          <a:p>
            <a:r>
              <a:rPr lang="en-US" sz="4000" dirty="0" smtClean="0"/>
              <a:t>Python Script to Call Command Line</a:t>
            </a:r>
            <a:endParaRPr lang="en-US" sz="4000" dirty="0"/>
          </a:p>
        </p:txBody>
      </p:sp>
      <p:sp>
        <p:nvSpPr>
          <p:cNvPr id="3" name="Content Placeholder 2"/>
          <p:cNvSpPr>
            <a:spLocks noGrp="1"/>
          </p:cNvSpPr>
          <p:nvPr>
            <p:ph idx="1"/>
          </p:nvPr>
        </p:nvSpPr>
        <p:spPr>
          <a:xfrm>
            <a:off x="646339" y="4016829"/>
            <a:ext cx="8229600" cy="555172"/>
          </a:xfrm>
        </p:spPr>
        <p:txBody>
          <a:bodyPr/>
          <a:lstStyle/>
          <a:p>
            <a:pPr marL="0" indent="0">
              <a:buNone/>
            </a:pPr>
            <a:r>
              <a:rPr lang="en-US" sz="2800" dirty="0" err="1" smtClean="0"/>
              <a:t>mpiexec</a:t>
            </a:r>
            <a:r>
              <a:rPr lang="en-US" sz="2800" dirty="0" smtClean="0"/>
              <a:t> –n 8 </a:t>
            </a:r>
            <a:r>
              <a:rPr lang="en-US" sz="2800" dirty="0" err="1" smtClean="0"/>
              <a:t>pitremove</a:t>
            </a:r>
            <a:r>
              <a:rPr lang="en-US" sz="2800" dirty="0" smtClean="0"/>
              <a:t> –z </a:t>
            </a:r>
            <a:r>
              <a:rPr lang="en-US" sz="2800" dirty="0" err="1" smtClean="0"/>
              <a:t>Logan.tif</a:t>
            </a:r>
            <a:r>
              <a:rPr lang="en-US" sz="2800" dirty="0" smtClean="0"/>
              <a:t> –</a:t>
            </a:r>
            <a:r>
              <a:rPr lang="en-US" sz="2800" dirty="0" err="1" smtClean="0"/>
              <a:t>fel</a:t>
            </a:r>
            <a:r>
              <a:rPr lang="en-US" sz="2800" dirty="0" smtClean="0"/>
              <a:t> </a:t>
            </a:r>
            <a:r>
              <a:rPr lang="en-US" sz="2800" dirty="0" err="1" smtClean="0"/>
              <a:t>Loganfel.tif</a:t>
            </a:r>
            <a:endParaRPr lang="en-US" sz="2800" dirty="0"/>
          </a:p>
        </p:txBody>
      </p:sp>
      <p:pic>
        <p:nvPicPr>
          <p:cNvPr id="13588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253" y="1059997"/>
            <a:ext cx="6762750"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1905000" y="1251857"/>
            <a:ext cx="1175657" cy="291737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275114" y="1709057"/>
            <a:ext cx="2950029" cy="246017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537857" y="2438400"/>
            <a:ext cx="3624943" cy="173082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656114" y="2068286"/>
            <a:ext cx="2846614" cy="210094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5130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518" y="340075"/>
            <a:ext cx="7580539" cy="651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167743" y="568552"/>
            <a:ext cx="5268685" cy="1143000"/>
          </a:xfrm>
        </p:spPr>
        <p:txBody>
          <a:bodyPr/>
          <a:lstStyle/>
          <a:p>
            <a:r>
              <a:rPr lang="en-US" dirty="0" err="1" smtClean="0"/>
              <a:t>PitRemove</a:t>
            </a:r>
            <a:endParaRPr lang="en-US" dirty="0"/>
          </a:p>
        </p:txBody>
      </p:sp>
    </p:spTree>
    <p:extLst>
      <p:ext uri="{BB962C8B-B14F-4D97-AF65-F5344CB8AC3E}">
        <p14:creationId xmlns:p14="http://schemas.microsoft.com/office/powerpoint/2010/main" val="7397786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541791"/>
          </a:xfrm>
        </p:spPr>
        <p:txBody>
          <a:bodyPr/>
          <a:lstStyle/>
          <a:p>
            <a:r>
              <a:rPr lang="en-US" sz="3600" dirty="0" smtClean="0"/>
              <a:t>Validation code to add default file names</a:t>
            </a:r>
            <a:endParaRPr lang="en-US" sz="3600" dirty="0"/>
          </a:p>
        </p:txBody>
      </p:sp>
      <p:pic>
        <p:nvPicPr>
          <p:cNvPr id="136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2624" y="983117"/>
            <a:ext cx="4506005" cy="585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4"/>
          <p:cNvSpPr/>
          <p:nvPr/>
        </p:nvSpPr>
        <p:spPr>
          <a:xfrm>
            <a:off x="2928257" y="3385457"/>
            <a:ext cx="3624943" cy="206828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26903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Multi-File approach</a:t>
            </a:r>
            <a:endParaRPr lang="en-US" dirty="0"/>
          </a:p>
        </p:txBody>
      </p:sp>
      <p:sp>
        <p:nvSpPr>
          <p:cNvPr id="3" name="Content Placeholder 2"/>
          <p:cNvSpPr>
            <a:spLocks noGrp="1"/>
          </p:cNvSpPr>
          <p:nvPr>
            <p:ph idx="1"/>
          </p:nvPr>
        </p:nvSpPr>
        <p:spPr>
          <a:xfrm>
            <a:off x="221665" y="1475505"/>
            <a:ext cx="4267205" cy="4525963"/>
          </a:xfrm>
        </p:spPr>
        <p:txBody>
          <a:bodyPr>
            <a:normAutofit fontScale="92500" lnSpcReduction="10000"/>
          </a:bodyPr>
          <a:lstStyle/>
          <a:p>
            <a:r>
              <a:rPr lang="en-US" sz="2800" dirty="0" smtClean="0"/>
              <a:t>To overcome 4 GB file size limit</a:t>
            </a:r>
          </a:p>
          <a:p>
            <a:r>
              <a:rPr lang="en-US" sz="2800" dirty="0" smtClean="0"/>
              <a:t>To avoid bottleneck of parallel reads to network files</a:t>
            </a:r>
            <a:endParaRPr lang="en-US" sz="2800" dirty="0"/>
          </a:p>
          <a:p>
            <a:r>
              <a:rPr lang="en-US" sz="2800" dirty="0" smtClean="0"/>
              <a:t>What was a file input to </a:t>
            </a:r>
            <a:r>
              <a:rPr lang="en-US" sz="2800" dirty="0" err="1" smtClean="0"/>
              <a:t>TauDEM</a:t>
            </a:r>
            <a:r>
              <a:rPr lang="en-US" sz="2800" dirty="0" smtClean="0"/>
              <a:t> is now a folder input</a:t>
            </a:r>
          </a:p>
          <a:p>
            <a:r>
              <a:rPr lang="en-US" sz="2800" dirty="0" smtClean="0"/>
              <a:t>All files in the folder tiled together to form large logical grid</a:t>
            </a:r>
            <a:endParaRPr lang="en-US" sz="2800" dirty="0"/>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5568" y="1565545"/>
            <a:ext cx="3956079"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1079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889" y="41565"/>
            <a:ext cx="8229600" cy="681326"/>
          </a:xfrm>
        </p:spPr>
        <p:txBody>
          <a:bodyPr>
            <a:normAutofit/>
          </a:bodyPr>
          <a:lstStyle/>
          <a:p>
            <a:r>
              <a:rPr lang="en-US" sz="3600" dirty="0" smtClean="0"/>
              <a:t>Processor Specific Multi-File Strategy</a:t>
            </a:r>
            <a:endParaRPr lang="en-US" sz="3600" dirty="0"/>
          </a:p>
        </p:txBody>
      </p:sp>
      <p:sp>
        <p:nvSpPr>
          <p:cNvPr id="11" name="Rectangle 10"/>
          <p:cNvSpPr/>
          <p:nvPr/>
        </p:nvSpPr>
        <p:spPr>
          <a:xfrm>
            <a:off x="4178389" y="2022747"/>
            <a:ext cx="796636"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pPr>
            <a:r>
              <a:rPr kumimoji="0" lang="en-US" sz="1800" dirty="0" smtClean="0">
                <a:solidFill>
                  <a:prstClr val="white"/>
                </a:solidFill>
              </a:rPr>
              <a:t>Core 1</a:t>
            </a:r>
            <a:endParaRPr kumimoji="0" lang="en-US" sz="1800" dirty="0">
              <a:solidFill>
                <a:prstClr val="white"/>
              </a:solidFill>
            </a:endParaRPr>
          </a:p>
        </p:txBody>
      </p:sp>
      <p:sp>
        <p:nvSpPr>
          <p:cNvPr id="13" name="Rectangle 12"/>
          <p:cNvSpPr/>
          <p:nvPr/>
        </p:nvSpPr>
        <p:spPr>
          <a:xfrm>
            <a:off x="4180608" y="2860947"/>
            <a:ext cx="796636"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pPr>
            <a:r>
              <a:rPr kumimoji="0" lang="en-US" sz="1800" dirty="0" smtClean="0">
                <a:solidFill>
                  <a:prstClr val="white"/>
                </a:solidFill>
              </a:rPr>
              <a:t>Core 2</a:t>
            </a:r>
            <a:endParaRPr kumimoji="0" lang="en-US" sz="1800" dirty="0">
              <a:solidFill>
                <a:prstClr val="white"/>
              </a:solidFill>
            </a:endParaRPr>
          </a:p>
        </p:txBody>
      </p:sp>
      <p:grpSp>
        <p:nvGrpSpPr>
          <p:cNvPr id="15" name="Group 14"/>
          <p:cNvGrpSpPr/>
          <p:nvPr/>
        </p:nvGrpSpPr>
        <p:grpSpPr>
          <a:xfrm>
            <a:off x="231095" y="1400712"/>
            <a:ext cx="1593272" cy="3519062"/>
            <a:chOff x="221674" y="2535374"/>
            <a:chExt cx="1593272" cy="3519062"/>
          </a:xfrm>
        </p:grpSpPr>
        <p:sp>
          <p:nvSpPr>
            <p:cNvPr id="5" name="Rectangle 4"/>
            <p:cNvSpPr/>
            <p:nvPr/>
          </p:nvSpPr>
          <p:spPr>
            <a:xfrm>
              <a:off x="221674" y="2535382"/>
              <a:ext cx="1593272" cy="35190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pPr>
              <a:endParaRPr kumimoji="0" lang="en-US" sz="1800">
                <a:solidFill>
                  <a:prstClr val="white"/>
                </a:solidFill>
              </a:endParaRPr>
            </a:p>
          </p:txBody>
        </p:sp>
        <p:grpSp>
          <p:nvGrpSpPr>
            <p:cNvPr id="14" name="Group 13"/>
            <p:cNvGrpSpPr/>
            <p:nvPr/>
          </p:nvGrpSpPr>
          <p:grpSpPr>
            <a:xfrm>
              <a:off x="314225" y="3169778"/>
              <a:ext cx="1413458" cy="2779880"/>
              <a:chOff x="314225" y="3169778"/>
              <a:chExt cx="1413458" cy="2779880"/>
            </a:xfrm>
          </p:grpSpPr>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03" y="5303100"/>
                <a:ext cx="1378510" cy="646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225" y="4606216"/>
                <a:ext cx="1389888" cy="633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603" y="3884949"/>
                <a:ext cx="1402080" cy="658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891" y="3169778"/>
                <a:ext cx="1383792" cy="652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 name="TextBox 5"/>
            <p:cNvSpPr txBox="1"/>
            <p:nvPr/>
          </p:nvSpPr>
          <p:spPr>
            <a:xfrm>
              <a:off x="374069" y="2535374"/>
              <a:ext cx="1228919" cy="646331"/>
            </a:xfrm>
            <a:prstGeom prst="rect">
              <a:avLst/>
            </a:prstGeom>
            <a:noFill/>
          </p:spPr>
          <p:txBody>
            <a:bodyPr wrap="square" rtlCol="0">
              <a:spAutoFit/>
            </a:bodyPr>
            <a:lstStyle/>
            <a:p>
              <a:pPr eaLnBrk="1" fontAlgn="auto" hangingPunct="1">
                <a:spcBef>
                  <a:spcPts val="0"/>
                </a:spcBef>
                <a:spcAft>
                  <a:spcPts val="0"/>
                </a:spcAft>
              </a:pPr>
              <a:r>
                <a:rPr kumimoji="0" lang="en-US" sz="1800" dirty="0" smtClean="0">
                  <a:solidFill>
                    <a:prstClr val="black"/>
                  </a:solidFill>
                  <a:latin typeface="Calibri"/>
                </a:rPr>
                <a:t>Shared file store</a:t>
              </a:r>
              <a:endParaRPr kumimoji="0" lang="en-US" sz="1800" dirty="0">
                <a:solidFill>
                  <a:prstClr val="black"/>
                </a:solidFill>
                <a:latin typeface="Calibri"/>
              </a:endParaRPr>
            </a:p>
          </p:txBody>
        </p:sp>
      </p:grpSp>
      <p:grpSp>
        <p:nvGrpSpPr>
          <p:cNvPr id="16" name="Group 15"/>
          <p:cNvGrpSpPr/>
          <p:nvPr/>
        </p:nvGrpSpPr>
        <p:grpSpPr>
          <a:xfrm>
            <a:off x="2204742" y="3992668"/>
            <a:ext cx="1593272" cy="2349416"/>
            <a:chOff x="2258292" y="1795173"/>
            <a:chExt cx="1593272" cy="2349416"/>
          </a:xfrm>
        </p:grpSpPr>
        <p:sp>
          <p:nvSpPr>
            <p:cNvPr id="27" name="Rectangle 26"/>
            <p:cNvSpPr/>
            <p:nvPr/>
          </p:nvSpPr>
          <p:spPr>
            <a:xfrm>
              <a:off x="2258292" y="1795173"/>
              <a:ext cx="1593272" cy="23494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pPr>
              <a:endParaRPr kumimoji="0" lang="en-US" sz="1800">
                <a:solidFill>
                  <a:prstClr val="white"/>
                </a:solidFill>
              </a:endParaRPr>
            </a:p>
          </p:txBody>
        </p:sp>
        <p:grpSp>
          <p:nvGrpSpPr>
            <p:cNvPr id="28" name="Group 27"/>
            <p:cNvGrpSpPr/>
            <p:nvPr/>
          </p:nvGrpSpPr>
          <p:grpSpPr>
            <a:xfrm>
              <a:off x="2350843" y="2413794"/>
              <a:ext cx="1413458" cy="1667928"/>
              <a:chOff x="314225" y="3169778"/>
              <a:chExt cx="1413458" cy="2779880"/>
            </a:xfrm>
          </p:grpSpPr>
          <p:pic>
            <p:nvPicPr>
              <p:cNvPr id="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03" y="5303100"/>
                <a:ext cx="1378510" cy="646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225" y="4606216"/>
                <a:ext cx="1389888" cy="633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603" y="3884949"/>
                <a:ext cx="1402080" cy="658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891" y="3169778"/>
                <a:ext cx="1383792" cy="652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9" name="TextBox 28"/>
            <p:cNvSpPr txBox="1"/>
            <p:nvPr/>
          </p:nvSpPr>
          <p:spPr>
            <a:xfrm>
              <a:off x="2448801" y="1795173"/>
              <a:ext cx="1228919" cy="646331"/>
            </a:xfrm>
            <a:prstGeom prst="rect">
              <a:avLst/>
            </a:prstGeom>
            <a:noFill/>
          </p:spPr>
          <p:txBody>
            <a:bodyPr wrap="square" rtlCol="0">
              <a:spAutoFit/>
            </a:bodyPr>
            <a:lstStyle/>
            <a:p>
              <a:pPr eaLnBrk="1" fontAlgn="auto" hangingPunct="1">
                <a:spcBef>
                  <a:spcPts val="0"/>
                </a:spcBef>
                <a:spcAft>
                  <a:spcPts val="0"/>
                </a:spcAft>
              </a:pPr>
              <a:r>
                <a:rPr kumimoji="0" lang="en-US" sz="1800" dirty="0" smtClean="0">
                  <a:solidFill>
                    <a:prstClr val="black"/>
                  </a:solidFill>
                  <a:latin typeface="Calibri"/>
                </a:rPr>
                <a:t>Node 2 local disk</a:t>
              </a:r>
              <a:endParaRPr kumimoji="0" lang="en-US" sz="1800" dirty="0">
                <a:solidFill>
                  <a:prstClr val="black"/>
                </a:solidFill>
                <a:latin typeface="Calibri"/>
              </a:endParaRPr>
            </a:p>
          </p:txBody>
        </p:sp>
      </p:grpSp>
      <p:grpSp>
        <p:nvGrpSpPr>
          <p:cNvPr id="35" name="Group 34"/>
          <p:cNvGrpSpPr/>
          <p:nvPr/>
        </p:nvGrpSpPr>
        <p:grpSpPr>
          <a:xfrm>
            <a:off x="2204742" y="1400712"/>
            <a:ext cx="1593272" cy="2349416"/>
            <a:chOff x="2258292" y="1795173"/>
            <a:chExt cx="1593272" cy="2349416"/>
          </a:xfrm>
        </p:grpSpPr>
        <p:sp>
          <p:nvSpPr>
            <p:cNvPr id="36" name="Rectangle 35"/>
            <p:cNvSpPr/>
            <p:nvPr/>
          </p:nvSpPr>
          <p:spPr>
            <a:xfrm>
              <a:off x="2258292" y="1795173"/>
              <a:ext cx="1593272" cy="23494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pPr>
              <a:endParaRPr kumimoji="0" lang="en-US" sz="1800">
                <a:solidFill>
                  <a:prstClr val="white"/>
                </a:solidFill>
              </a:endParaRPr>
            </a:p>
          </p:txBody>
        </p:sp>
        <p:grpSp>
          <p:nvGrpSpPr>
            <p:cNvPr id="37" name="Group 36"/>
            <p:cNvGrpSpPr/>
            <p:nvPr/>
          </p:nvGrpSpPr>
          <p:grpSpPr>
            <a:xfrm>
              <a:off x="2350843" y="2413794"/>
              <a:ext cx="1413458" cy="1667928"/>
              <a:chOff x="314225" y="3169778"/>
              <a:chExt cx="1413458" cy="2779880"/>
            </a:xfrm>
          </p:grpSpPr>
          <p:pic>
            <p:nvPicPr>
              <p:cNvPr id="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03" y="5303100"/>
                <a:ext cx="1378510" cy="646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225" y="4606216"/>
                <a:ext cx="1389888" cy="633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603" y="3884949"/>
                <a:ext cx="1402080" cy="658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891" y="3169778"/>
                <a:ext cx="1383792" cy="652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8" name="TextBox 37"/>
            <p:cNvSpPr txBox="1"/>
            <p:nvPr/>
          </p:nvSpPr>
          <p:spPr>
            <a:xfrm>
              <a:off x="2448801" y="1795173"/>
              <a:ext cx="1228919" cy="646331"/>
            </a:xfrm>
            <a:prstGeom prst="rect">
              <a:avLst/>
            </a:prstGeom>
            <a:noFill/>
          </p:spPr>
          <p:txBody>
            <a:bodyPr wrap="square" rtlCol="0">
              <a:spAutoFit/>
            </a:bodyPr>
            <a:lstStyle/>
            <a:p>
              <a:pPr eaLnBrk="1" fontAlgn="auto" hangingPunct="1">
                <a:spcBef>
                  <a:spcPts val="0"/>
                </a:spcBef>
                <a:spcAft>
                  <a:spcPts val="0"/>
                </a:spcAft>
              </a:pPr>
              <a:r>
                <a:rPr kumimoji="0" lang="en-US" sz="1800" dirty="0" smtClean="0">
                  <a:solidFill>
                    <a:prstClr val="black"/>
                  </a:solidFill>
                  <a:latin typeface="Calibri"/>
                </a:rPr>
                <a:t>Node 1 local disk</a:t>
              </a:r>
              <a:endParaRPr kumimoji="0" lang="en-US" sz="1800" dirty="0">
                <a:solidFill>
                  <a:prstClr val="black"/>
                </a:solidFill>
                <a:latin typeface="Calibri"/>
              </a:endParaRPr>
            </a:p>
          </p:txBody>
        </p:sp>
      </p:grpSp>
      <p:sp>
        <p:nvSpPr>
          <p:cNvPr id="44" name="Rectangle 43"/>
          <p:cNvSpPr/>
          <p:nvPr/>
        </p:nvSpPr>
        <p:spPr>
          <a:xfrm>
            <a:off x="4225632" y="4611798"/>
            <a:ext cx="796636"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pPr>
            <a:r>
              <a:rPr kumimoji="0" lang="en-US" sz="1800" dirty="0" smtClean="0">
                <a:solidFill>
                  <a:prstClr val="white"/>
                </a:solidFill>
              </a:rPr>
              <a:t>Core 1</a:t>
            </a:r>
            <a:endParaRPr kumimoji="0" lang="en-US" sz="1800" dirty="0">
              <a:solidFill>
                <a:prstClr val="white"/>
              </a:solidFill>
            </a:endParaRPr>
          </a:p>
        </p:txBody>
      </p:sp>
      <p:sp>
        <p:nvSpPr>
          <p:cNvPr id="45" name="Rectangle 44"/>
          <p:cNvSpPr/>
          <p:nvPr/>
        </p:nvSpPr>
        <p:spPr>
          <a:xfrm>
            <a:off x="4222169" y="5449998"/>
            <a:ext cx="796636"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pPr>
            <a:r>
              <a:rPr kumimoji="0" lang="en-US" sz="1800" dirty="0" smtClean="0">
                <a:solidFill>
                  <a:prstClr val="white"/>
                </a:solidFill>
              </a:rPr>
              <a:t>Core 2</a:t>
            </a:r>
            <a:endParaRPr kumimoji="0" lang="en-US" sz="1800" dirty="0">
              <a:solidFill>
                <a:prstClr val="white"/>
              </a:solidFill>
            </a:endParaRPr>
          </a:p>
        </p:txBody>
      </p:sp>
      <p:grpSp>
        <p:nvGrpSpPr>
          <p:cNvPr id="46" name="Group 45"/>
          <p:cNvGrpSpPr/>
          <p:nvPr/>
        </p:nvGrpSpPr>
        <p:grpSpPr>
          <a:xfrm>
            <a:off x="5355400" y="3992668"/>
            <a:ext cx="1593272" cy="2349416"/>
            <a:chOff x="2258292" y="1795173"/>
            <a:chExt cx="1593272" cy="2349416"/>
          </a:xfrm>
        </p:grpSpPr>
        <p:sp>
          <p:nvSpPr>
            <p:cNvPr id="47" name="Rectangle 46"/>
            <p:cNvSpPr/>
            <p:nvPr/>
          </p:nvSpPr>
          <p:spPr>
            <a:xfrm>
              <a:off x="2258292" y="1795173"/>
              <a:ext cx="1593272" cy="23494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pPr>
              <a:endParaRPr kumimoji="0" lang="en-US" sz="1800">
                <a:solidFill>
                  <a:prstClr val="white"/>
                </a:solidFill>
              </a:endParaRPr>
            </a:p>
          </p:txBody>
        </p:sp>
        <p:grpSp>
          <p:nvGrpSpPr>
            <p:cNvPr id="48" name="Group 47"/>
            <p:cNvGrpSpPr/>
            <p:nvPr/>
          </p:nvGrpSpPr>
          <p:grpSpPr>
            <a:xfrm>
              <a:off x="2350843" y="3275656"/>
              <a:ext cx="1389888" cy="806065"/>
              <a:chOff x="314225" y="4606216"/>
              <a:chExt cx="1389888" cy="1343442"/>
            </a:xfrm>
          </p:grpSpPr>
          <p:pic>
            <p:nvPicPr>
              <p:cNvPr id="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03" y="5303100"/>
                <a:ext cx="1378510" cy="646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225" y="4606216"/>
                <a:ext cx="1389888" cy="633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9" name="TextBox 48"/>
            <p:cNvSpPr txBox="1"/>
            <p:nvPr/>
          </p:nvSpPr>
          <p:spPr>
            <a:xfrm>
              <a:off x="2448801" y="1795173"/>
              <a:ext cx="1228919" cy="646331"/>
            </a:xfrm>
            <a:prstGeom prst="rect">
              <a:avLst/>
            </a:prstGeom>
            <a:noFill/>
          </p:spPr>
          <p:txBody>
            <a:bodyPr wrap="square" rtlCol="0">
              <a:spAutoFit/>
            </a:bodyPr>
            <a:lstStyle/>
            <a:p>
              <a:pPr eaLnBrk="1" fontAlgn="auto" hangingPunct="1">
                <a:spcBef>
                  <a:spcPts val="0"/>
                </a:spcBef>
                <a:spcAft>
                  <a:spcPts val="0"/>
                </a:spcAft>
              </a:pPr>
              <a:r>
                <a:rPr kumimoji="0" lang="en-US" sz="1800" dirty="0" smtClean="0">
                  <a:solidFill>
                    <a:prstClr val="black"/>
                  </a:solidFill>
                  <a:latin typeface="Calibri"/>
                </a:rPr>
                <a:t>Node 2 local disk</a:t>
              </a:r>
              <a:endParaRPr kumimoji="0" lang="en-US" sz="1800" dirty="0">
                <a:solidFill>
                  <a:prstClr val="black"/>
                </a:solidFill>
                <a:latin typeface="Calibri"/>
              </a:endParaRPr>
            </a:p>
          </p:txBody>
        </p:sp>
      </p:grpSp>
      <p:grpSp>
        <p:nvGrpSpPr>
          <p:cNvPr id="54" name="Group 53"/>
          <p:cNvGrpSpPr/>
          <p:nvPr/>
        </p:nvGrpSpPr>
        <p:grpSpPr>
          <a:xfrm>
            <a:off x="5355400" y="1400712"/>
            <a:ext cx="1593272" cy="2349416"/>
            <a:chOff x="2258292" y="1795173"/>
            <a:chExt cx="1593272" cy="2349416"/>
          </a:xfrm>
        </p:grpSpPr>
        <p:sp>
          <p:nvSpPr>
            <p:cNvPr id="55" name="Rectangle 54"/>
            <p:cNvSpPr/>
            <p:nvPr/>
          </p:nvSpPr>
          <p:spPr>
            <a:xfrm>
              <a:off x="2258292" y="1795173"/>
              <a:ext cx="1593272" cy="23494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pPr>
              <a:endParaRPr kumimoji="0" lang="en-US" sz="1800">
                <a:solidFill>
                  <a:prstClr val="white"/>
                </a:solidFill>
              </a:endParaRPr>
            </a:p>
          </p:txBody>
        </p:sp>
        <p:grpSp>
          <p:nvGrpSpPr>
            <p:cNvPr id="56" name="Group 55"/>
            <p:cNvGrpSpPr/>
            <p:nvPr/>
          </p:nvGrpSpPr>
          <p:grpSpPr>
            <a:xfrm>
              <a:off x="2362221" y="2413793"/>
              <a:ext cx="1402080" cy="824123"/>
              <a:chOff x="325603" y="3169778"/>
              <a:chExt cx="1402080" cy="1373539"/>
            </a:xfrm>
          </p:grpSpPr>
          <p:pic>
            <p:nvPicPr>
              <p:cNvPr id="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603" y="3884949"/>
                <a:ext cx="1402080" cy="658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891" y="3169778"/>
                <a:ext cx="1383792" cy="652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7" name="TextBox 56"/>
            <p:cNvSpPr txBox="1"/>
            <p:nvPr/>
          </p:nvSpPr>
          <p:spPr>
            <a:xfrm>
              <a:off x="2448801" y="1795173"/>
              <a:ext cx="1228919" cy="646331"/>
            </a:xfrm>
            <a:prstGeom prst="rect">
              <a:avLst/>
            </a:prstGeom>
            <a:noFill/>
          </p:spPr>
          <p:txBody>
            <a:bodyPr wrap="square" rtlCol="0">
              <a:spAutoFit/>
            </a:bodyPr>
            <a:lstStyle/>
            <a:p>
              <a:pPr eaLnBrk="1" fontAlgn="auto" hangingPunct="1">
                <a:spcBef>
                  <a:spcPts val="0"/>
                </a:spcBef>
                <a:spcAft>
                  <a:spcPts val="0"/>
                </a:spcAft>
              </a:pPr>
              <a:r>
                <a:rPr kumimoji="0" lang="en-US" sz="1800" dirty="0" smtClean="0">
                  <a:solidFill>
                    <a:prstClr val="black"/>
                  </a:solidFill>
                  <a:latin typeface="Calibri"/>
                </a:rPr>
                <a:t>Node 1 local disk</a:t>
              </a:r>
              <a:endParaRPr kumimoji="0" lang="en-US" sz="1800" dirty="0">
                <a:solidFill>
                  <a:prstClr val="black"/>
                </a:solidFill>
                <a:latin typeface="Calibri"/>
              </a:endParaRPr>
            </a:p>
          </p:txBody>
        </p:sp>
      </p:grpSp>
      <p:sp>
        <p:nvSpPr>
          <p:cNvPr id="62" name="TextBox 61"/>
          <p:cNvSpPr txBox="1"/>
          <p:nvPr/>
        </p:nvSpPr>
        <p:spPr>
          <a:xfrm>
            <a:off x="6586371" y="762815"/>
            <a:ext cx="1079142" cy="461665"/>
          </a:xfrm>
          <a:prstGeom prst="rect">
            <a:avLst/>
          </a:prstGeom>
          <a:noFill/>
        </p:spPr>
        <p:txBody>
          <a:bodyPr wrap="none" rtlCol="0">
            <a:spAutoFit/>
          </a:bodyPr>
          <a:lstStyle/>
          <a:p>
            <a:pPr algn="l" eaLnBrk="1" fontAlgn="auto" hangingPunct="1">
              <a:spcBef>
                <a:spcPts val="0"/>
              </a:spcBef>
              <a:spcAft>
                <a:spcPts val="0"/>
              </a:spcAft>
            </a:pPr>
            <a:r>
              <a:rPr kumimoji="0" lang="en-US" sz="2400" dirty="0" smtClean="0">
                <a:solidFill>
                  <a:prstClr val="black"/>
                </a:solidFill>
                <a:latin typeface="Calibri"/>
              </a:rPr>
              <a:t>Output</a:t>
            </a:r>
            <a:endParaRPr kumimoji="0" lang="en-US" sz="2400" dirty="0">
              <a:solidFill>
                <a:prstClr val="black"/>
              </a:solidFill>
              <a:latin typeface="Calibri"/>
            </a:endParaRPr>
          </a:p>
        </p:txBody>
      </p:sp>
      <p:grpSp>
        <p:nvGrpSpPr>
          <p:cNvPr id="68" name="Group 67"/>
          <p:cNvGrpSpPr/>
          <p:nvPr/>
        </p:nvGrpSpPr>
        <p:grpSpPr>
          <a:xfrm>
            <a:off x="7329045" y="1400712"/>
            <a:ext cx="1593272" cy="3519062"/>
            <a:chOff x="221674" y="2535374"/>
            <a:chExt cx="1593272" cy="3519062"/>
          </a:xfrm>
        </p:grpSpPr>
        <p:sp>
          <p:nvSpPr>
            <p:cNvPr id="69" name="Rectangle 68"/>
            <p:cNvSpPr/>
            <p:nvPr/>
          </p:nvSpPr>
          <p:spPr>
            <a:xfrm>
              <a:off x="221674" y="2535382"/>
              <a:ext cx="1593272" cy="35190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pPr>
              <a:endParaRPr kumimoji="0" lang="en-US" sz="1800">
                <a:solidFill>
                  <a:prstClr val="white"/>
                </a:solidFill>
              </a:endParaRPr>
            </a:p>
          </p:txBody>
        </p:sp>
        <p:grpSp>
          <p:nvGrpSpPr>
            <p:cNvPr id="70" name="Group 69"/>
            <p:cNvGrpSpPr/>
            <p:nvPr/>
          </p:nvGrpSpPr>
          <p:grpSpPr>
            <a:xfrm>
              <a:off x="314225" y="3169778"/>
              <a:ext cx="1413458" cy="2779880"/>
              <a:chOff x="314225" y="3169778"/>
              <a:chExt cx="1413458" cy="2779880"/>
            </a:xfrm>
          </p:grpSpPr>
          <p:pic>
            <p:nvPicPr>
              <p:cNvPr id="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03" y="5303100"/>
                <a:ext cx="1378510" cy="646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225" y="4606216"/>
                <a:ext cx="1389888" cy="633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603" y="3884949"/>
                <a:ext cx="1402080" cy="658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891" y="3169778"/>
                <a:ext cx="1383792" cy="652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1" name="TextBox 70"/>
            <p:cNvSpPr txBox="1"/>
            <p:nvPr/>
          </p:nvSpPr>
          <p:spPr>
            <a:xfrm>
              <a:off x="374069" y="2535374"/>
              <a:ext cx="1228919" cy="646331"/>
            </a:xfrm>
            <a:prstGeom prst="rect">
              <a:avLst/>
            </a:prstGeom>
            <a:noFill/>
          </p:spPr>
          <p:txBody>
            <a:bodyPr wrap="square" rtlCol="0">
              <a:spAutoFit/>
            </a:bodyPr>
            <a:lstStyle/>
            <a:p>
              <a:pPr eaLnBrk="1" fontAlgn="auto" hangingPunct="1">
                <a:spcBef>
                  <a:spcPts val="0"/>
                </a:spcBef>
                <a:spcAft>
                  <a:spcPts val="0"/>
                </a:spcAft>
              </a:pPr>
              <a:r>
                <a:rPr kumimoji="0" lang="en-US" sz="1800" dirty="0" smtClean="0">
                  <a:solidFill>
                    <a:prstClr val="black"/>
                  </a:solidFill>
                  <a:latin typeface="Calibri"/>
                </a:rPr>
                <a:t>Shared file store</a:t>
              </a:r>
              <a:endParaRPr kumimoji="0" lang="en-US" sz="1800" dirty="0">
                <a:solidFill>
                  <a:prstClr val="black"/>
                </a:solidFill>
                <a:latin typeface="Calibri"/>
              </a:endParaRPr>
            </a:p>
          </p:txBody>
        </p:sp>
      </p:grpSp>
      <p:sp>
        <p:nvSpPr>
          <p:cNvPr id="76" name="TextBox 75"/>
          <p:cNvSpPr txBox="1"/>
          <p:nvPr/>
        </p:nvSpPr>
        <p:spPr>
          <a:xfrm>
            <a:off x="1646808" y="730504"/>
            <a:ext cx="849913" cy="461665"/>
          </a:xfrm>
          <a:prstGeom prst="rect">
            <a:avLst/>
          </a:prstGeom>
          <a:noFill/>
        </p:spPr>
        <p:txBody>
          <a:bodyPr wrap="none" rtlCol="0">
            <a:spAutoFit/>
          </a:bodyPr>
          <a:lstStyle/>
          <a:p>
            <a:pPr algn="l" eaLnBrk="1" fontAlgn="auto" hangingPunct="1">
              <a:spcBef>
                <a:spcPts val="0"/>
              </a:spcBef>
              <a:spcAft>
                <a:spcPts val="0"/>
              </a:spcAft>
            </a:pPr>
            <a:r>
              <a:rPr kumimoji="0" lang="en-US" sz="2400" dirty="0" smtClean="0">
                <a:solidFill>
                  <a:prstClr val="black"/>
                </a:solidFill>
                <a:latin typeface="Calibri"/>
              </a:rPr>
              <a:t>Input</a:t>
            </a:r>
            <a:endParaRPr kumimoji="0" lang="en-US" sz="2400" dirty="0">
              <a:solidFill>
                <a:prstClr val="black"/>
              </a:solidFill>
              <a:latin typeface="Calibri"/>
            </a:endParaRPr>
          </a:p>
        </p:txBody>
      </p:sp>
      <p:cxnSp>
        <p:nvCxnSpPr>
          <p:cNvPr id="19" name="Straight Arrow Connector 18"/>
          <p:cNvCxnSpPr>
            <a:stCxn id="56325" idx="3"/>
            <a:endCxn id="42" idx="1"/>
          </p:cNvCxnSpPr>
          <p:nvPr/>
        </p:nvCxnSpPr>
        <p:spPr>
          <a:xfrm flipV="1">
            <a:off x="1737104" y="2215015"/>
            <a:ext cx="589855" cy="14623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56324" idx="3"/>
            <a:endCxn id="41" idx="1"/>
          </p:cNvCxnSpPr>
          <p:nvPr/>
        </p:nvCxnSpPr>
        <p:spPr>
          <a:xfrm flipV="1">
            <a:off x="1737104" y="2645947"/>
            <a:ext cx="571567" cy="43352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56323" idx="3"/>
            <a:endCxn id="40" idx="1"/>
          </p:cNvCxnSpPr>
          <p:nvPr/>
        </p:nvCxnSpPr>
        <p:spPr>
          <a:xfrm flipV="1">
            <a:off x="1713534" y="3071391"/>
            <a:ext cx="583759" cy="71715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56322" idx="3"/>
            <a:endCxn id="39" idx="1"/>
          </p:cNvCxnSpPr>
          <p:nvPr/>
        </p:nvCxnSpPr>
        <p:spPr>
          <a:xfrm flipV="1">
            <a:off x="1713534" y="3493294"/>
            <a:ext cx="595137" cy="99842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56325" idx="3"/>
            <a:endCxn id="33" idx="1"/>
          </p:cNvCxnSpPr>
          <p:nvPr/>
        </p:nvCxnSpPr>
        <p:spPr>
          <a:xfrm>
            <a:off x="1737104" y="2361252"/>
            <a:ext cx="589855" cy="2445719"/>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56324" idx="3"/>
            <a:endCxn id="32" idx="1"/>
          </p:cNvCxnSpPr>
          <p:nvPr/>
        </p:nvCxnSpPr>
        <p:spPr>
          <a:xfrm>
            <a:off x="1737104" y="3079471"/>
            <a:ext cx="571567" cy="2158432"/>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56323" idx="3"/>
            <a:endCxn id="31" idx="1"/>
          </p:cNvCxnSpPr>
          <p:nvPr/>
        </p:nvCxnSpPr>
        <p:spPr>
          <a:xfrm>
            <a:off x="1713534" y="3788546"/>
            <a:ext cx="583759" cy="1874801"/>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56322" idx="3"/>
            <a:endCxn id="30" idx="1"/>
          </p:cNvCxnSpPr>
          <p:nvPr/>
        </p:nvCxnSpPr>
        <p:spPr>
          <a:xfrm>
            <a:off x="1713534" y="4491717"/>
            <a:ext cx="595137" cy="1593533"/>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41" idx="3"/>
            <a:endCxn id="13" idx="1"/>
          </p:cNvCxnSpPr>
          <p:nvPr/>
        </p:nvCxnSpPr>
        <p:spPr>
          <a:xfrm>
            <a:off x="3710751" y="2645947"/>
            <a:ext cx="469857" cy="6341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endCxn id="11" idx="1"/>
          </p:cNvCxnSpPr>
          <p:nvPr/>
        </p:nvCxnSpPr>
        <p:spPr>
          <a:xfrm>
            <a:off x="3744635" y="2234888"/>
            <a:ext cx="433754" cy="20695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1" idx="3"/>
            <a:endCxn id="61" idx="1"/>
          </p:cNvCxnSpPr>
          <p:nvPr/>
        </p:nvCxnSpPr>
        <p:spPr>
          <a:xfrm flipV="1">
            <a:off x="4975025" y="2215014"/>
            <a:ext cx="502592" cy="22683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13" idx="3"/>
            <a:endCxn id="60" idx="1"/>
          </p:cNvCxnSpPr>
          <p:nvPr/>
        </p:nvCxnSpPr>
        <p:spPr>
          <a:xfrm flipV="1">
            <a:off x="4977244" y="2645945"/>
            <a:ext cx="482085" cy="63410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31" idx="3"/>
            <a:endCxn id="44" idx="1"/>
          </p:cNvCxnSpPr>
          <p:nvPr/>
        </p:nvCxnSpPr>
        <p:spPr>
          <a:xfrm flipV="1">
            <a:off x="3687181" y="5030898"/>
            <a:ext cx="538451" cy="632449"/>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30" idx="3"/>
            <a:endCxn id="45" idx="1"/>
          </p:cNvCxnSpPr>
          <p:nvPr/>
        </p:nvCxnSpPr>
        <p:spPr>
          <a:xfrm flipV="1">
            <a:off x="3687181" y="5869098"/>
            <a:ext cx="534988" cy="216152"/>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44" idx="3"/>
            <a:endCxn id="51" idx="1"/>
          </p:cNvCxnSpPr>
          <p:nvPr/>
        </p:nvCxnSpPr>
        <p:spPr>
          <a:xfrm>
            <a:off x="5022268" y="5030898"/>
            <a:ext cx="425683" cy="632448"/>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45" idx="3"/>
            <a:endCxn id="50" idx="1"/>
          </p:cNvCxnSpPr>
          <p:nvPr/>
        </p:nvCxnSpPr>
        <p:spPr>
          <a:xfrm>
            <a:off x="5018805" y="5869098"/>
            <a:ext cx="440524" cy="216151"/>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51" idx="3"/>
            <a:endCxn id="73" idx="1"/>
          </p:cNvCxnSpPr>
          <p:nvPr/>
        </p:nvCxnSpPr>
        <p:spPr>
          <a:xfrm flipV="1">
            <a:off x="6837839" y="3788546"/>
            <a:ext cx="583757" cy="18748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50" idx="3"/>
            <a:endCxn id="72" idx="1"/>
          </p:cNvCxnSpPr>
          <p:nvPr/>
        </p:nvCxnSpPr>
        <p:spPr>
          <a:xfrm flipV="1">
            <a:off x="6837839" y="4491717"/>
            <a:ext cx="595135" cy="1593532"/>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60" idx="3"/>
            <a:endCxn id="74" idx="1"/>
          </p:cNvCxnSpPr>
          <p:nvPr/>
        </p:nvCxnSpPr>
        <p:spPr>
          <a:xfrm>
            <a:off x="6861409" y="2645945"/>
            <a:ext cx="571565" cy="43352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61" idx="3"/>
            <a:endCxn id="75" idx="1"/>
          </p:cNvCxnSpPr>
          <p:nvPr/>
        </p:nvCxnSpPr>
        <p:spPr>
          <a:xfrm>
            <a:off x="6861409" y="2215014"/>
            <a:ext cx="589853" cy="14623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207525" y="5123822"/>
            <a:ext cx="1506009" cy="923330"/>
          </a:xfrm>
          <a:prstGeom prst="rect">
            <a:avLst/>
          </a:prstGeom>
          <a:noFill/>
        </p:spPr>
        <p:txBody>
          <a:bodyPr wrap="square" rtlCol="0">
            <a:spAutoFit/>
          </a:bodyPr>
          <a:lstStyle/>
          <a:p>
            <a:pPr algn="l" eaLnBrk="1" fontAlgn="auto" hangingPunct="1">
              <a:spcBef>
                <a:spcPts val="0"/>
              </a:spcBef>
              <a:spcAft>
                <a:spcPts val="0"/>
              </a:spcAft>
            </a:pPr>
            <a:r>
              <a:rPr kumimoji="0" lang="en-US" sz="1800" dirty="0" smtClean="0">
                <a:solidFill>
                  <a:prstClr val="black"/>
                </a:solidFill>
                <a:latin typeface="Calibri"/>
              </a:rPr>
              <a:t>Scatter all input files to all nodes</a:t>
            </a:r>
            <a:endParaRPr kumimoji="0" lang="en-US" sz="1800" dirty="0">
              <a:solidFill>
                <a:prstClr val="black"/>
              </a:solidFill>
              <a:latin typeface="Calibri"/>
            </a:endParaRPr>
          </a:p>
        </p:txBody>
      </p:sp>
      <p:sp>
        <p:nvSpPr>
          <p:cNvPr id="151" name="TextBox 150"/>
          <p:cNvSpPr txBox="1"/>
          <p:nvPr/>
        </p:nvSpPr>
        <p:spPr>
          <a:xfrm>
            <a:off x="7349680" y="5084246"/>
            <a:ext cx="1780465" cy="1754326"/>
          </a:xfrm>
          <a:prstGeom prst="rect">
            <a:avLst/>
          </a:prstGeom>
          <a:noFill/>
        </p:spPr>
        <p:txBody>
          <a:bodyPr wrap="square" rtlCol="0">
            <a:spAutoFit/>
          </a:bodyPr>
          <a:lstStyle/>
          <a:p>
            <a:pPr algn="l" eaLnBrk="1" fontAlgn="auto" hangingPunct="1">
              <a:spcBef>
                <a:spcPts val="0"/>
              </a:spcBef>
              <a:spcAft>
                <a:spcPts val="0"/>
              </a:spcAft>
            </a:pPr>
            <a:r>
              <a:rPr kumimoji="0" lang="en-US" sz="1800" dirty="0" smtClean="0">
                <a:solidFill>
                  <a:prstClr val="black"/>
                </a:solidFill>
                <a:latin typeface="Calibri"/>
              </a:rPr>
              <a:t>Gather partial output from each node to form complete output on shared store</a:t>
            </a:r>
            <a:endParaRPr kumimoji="0" lang="en-US" sz="1800" dirty="0">
              <a:solidFill>
                <a:prstClr val="black"/>
              </a:solidFill>
              <a:latin typeface="Calibri"/>
            </a:endParaRPr>
          </a:p>
        </p:txBody>
      </p:sp>
    </p:spTree>
    <p:extLst>
      <p:ext uri="{BB962C8B-B14F-4D97-AF65-F5344CB8AC3E}">
        <p14:creationId xmlns:p14="http://schemas.microsoft.com/office/powerpoint/2010/main" val="32275037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86" y="413655"/>
            <a:ext cx="7609114" cy="1143000"/>
          </a:xfrm>
        </p:spPr>
        <p:txBody>
          <a:bodyPr/>
          <a:lstStyle/>
          <a:p>
            <a:r>
              <a:rPr lang="en-US" dirty="0" smtClean="0"/>
              <a:t>Summary and Conclusions</a:t>
            </a:r>
            <a:endParaRPr lang="en-US" dirty="0"/>
          </a:p>
        </p:txBody>
      </p:sp>
      <p:sp>
        <p:nvSpPr>
          <p:cNvPr id="3" name="Content Placeholder 2"/>
          <p:cNvSpPr>
            <a:spLocks noGrp="1"/>
          </p:cNvSpPr>
          <p:nvPr>
            <p:ph idx="1"/>
          </p:nvPr>
        </p:nvSpPr>
        <p:spPr>
          <a:xfrm>
            <a:off x="849854" y="1981199"/>
            <a:ext cx="8065546" cy="4516419"/>
          </a:xfrm>
        </p:spPr>
        <p:txBody>
          <a:bodyPr/>
          <a:lstStyle/>
          <a:p>
            <a:r>
              <a:rPr lang="en-US" sz="2000" dirty="0" smtClean="0"/>
              <a:t>Parallelization speeds up processing and partitioned processing reduces size limitations</a:t>
            </a:r>
          </a:p>
          <a:p>
            <a:r>
              <a:rPr lang="en-US" sz="2000" dirty="0" smtClean="0"/>
              <a:t>Parallel logic developed </a:t>
            </a:r>
            <a:r>
              <a:rPr lang="en-US" sz="2000" dirty="0" smtClean="0"/>
              <a:t>for </a:t>
            </a:r>
            <a:r>
              <a:rPr lang="en-US" sz="2000" dirty="0" smtClean="0"/>
              <a:t>general recursive flow accumulation methodology (flow algebra) </a:t>
            </a:r>
          </a:p>
          <a:p>
            <a:r>
              <a:rPr lang="en-US" sz="2000" dirty="0" smtClean="0"/>
              <a:t>Documented </a:t>
            </a:r>
            <a:r>
              <a:rPr lang="en-US" sz="2000" dirty="0" err="1" smtClean="0"/>
              <a:t>ArcGIS</a:t>
            </a:r>
            <a:r>
              <a:rPr lang="en-US" sz="2000" dirty="0" smtClean="0"/>
              <a:t> Toolbox Graphical User Interface</a:t>
            </a:r>
          </a:p>
          <a:p>
            <a:r>
              <a:rPr lang="en-US" sz="2000" dirty="0" smtClean="0"/>
              <a:t>32 and 64 bit versions (but 32 bit version limited by inherent 32 bit operating system memory limitations)</a:t>
            </a:r>
          </a:p>
          <a:p>
            <a:r>
              <a:rPr lang="en-US" sz="2000" dirty="0" smtClean="0"/>
              <a:t>PC, Mac and Linux/Unix capability</a:t>
            </a:r>
          </a:p>
          <a:p>
            <a:r>
              <a:rPr lang="en-US" sz="2000" dirty="0" smtClean="0"/>
              <a:t>Capability to process large grids efficiently increased from 0.22 GB upper limit pre-project to where &lt; 4GB grids can be processed in the ArcGIS Toolbox version on a PC within a day and up to 11 GB has been processed on a distributed cluster (a 50 fold size increase) </a:t>
            </a:r>
            <a:endParaRPr lang="en-US" sz="2000" dirty="0"/>
          </a:p>
        </p:txBody>
      </p:sp>
    </p:spTree>
    <p:extLst>
      <p:ext uri="{BB962C8B-B14F-4D97-AF65-F5344CB8AC3E}">
        <p14:creationId xmlns:p14="http://schemas.microsoft.com/office/powerpoint/2010/main" val="600841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08791" y="274638"/>
            <a:ext cx="8735209" cy="796925"/>
          </a:xfrm>
        </p:spPr>
        <p:txBody>
          <a:bodyPr/>
          <a:lstStyle/>
          <a:p>
            <a:pPr eaLnBrk="1" hangingPunct="1"/>
            <a:r>
              <a:rPr lang="en-US" sz="4400" dirty="0" smtClean="0">
                <a:latin typeface="Arial" pitchFamily="34" charset="0"/>
              </a:rPr>
              <a:t>Limitations and Dependencies</a:t>
            </a:r>
          </a:p>
        </p:txBody>
      </p:sp>
      <p:sp>
        <p:nvSpPr>
          <p:cNvPr id="37891" name="Rectangle 10"/>
          <p:cNvSpPr>
            <a:spLocks noGrp="1" noChangeArrowheads="1"/>
          </p:cNvSpPr>
          <p:nvPr>
            <p:ph idx="1"/>
          </p:nvPr>
        </p:nvSpPr>
        <p:spPr>
          <a:xfrm>
            <a:off x="441064" y="1463675"/>
            <a:ext cx="8409249" cy="5018088"/>
          </a:xfrm>
        </p:spPr>
        <p:txBody>
          <a:bodyPr/>
          <a:lstStyle/>
          <a:p>
            <a:pPr eaLnBrk="1" hangingPunct="1">
              <a:spcBef>
                <a:spcPts val="2400"/>
              </a:spcBef>
            </a:pPr>
            <a:r>
              <a:rPr lang="en-US" dirty="0" smtClean="0">
                <a:latin typeface="Arial" pitchFamily="34" charset="0"/>
              </a:rPr>
              <a:t>Uses MPICH2 library from Argonne National Laboratory </a:t>
            </a:r>
            <a:r>
              <a:rPr lang="en-US" dirty="0" smtClean="0">
                <a:latin typeface="Arial" pitchFamily="34" charset="0"/>
                <a:hlinkClick r:id="rId2"/>
              </a:rPr>
              <a:t>http://www.mcs.anl.gov/research/projects/mpich2/</a:t>
            </a:r>
            <a:r>
              <a:rPr lang="en-US" dirty="0" smtClean="0">
                <a:latin typeface="Arial" pitchFamily="34" charset="0"/>
              </a:rPr>
              <a:t>   </a:t>
            </a:r>
          </a:p>
          <a:p>
            <a:pPr eaLnBrk="1" hangingPunct="1">
              <a:spcBef>
                <a:spcPts val="2400"/>
              </a:spcBef>
            </a:pPr>
            <a:r>
              <a:rPr lang="en-US" dirty="0" smtClean="0">
                <a:latin typeface="Arial" pitchFamily="34" charset="0"/>
              </a:rPr>
              <a:t>TIFF (</a:t>
            </a:r>
            <a:r>
              <a:rPr lang="en-US" dirty="0" err="1" smtClean="0">
                <a:latin typeface="Arial" pitchFamily="34" charset="0"/>
              </a:rPr>
              <a:t>GeoTIFF</a:t>
            </a:r>
            <a:r>
              <a:rPr lang="en-US" dirty="0" smtClean="0">
                <a:latin typeface="Arial" pitchFamily="34" charset="0"/>
              </a:rPr>
              <a:t>) 4 GB file size (for single file version)</a:t>
            </a:r>
          </a:p>
          <a:p>
            <a:pPr eaLnBrk="1" hangingPunct="1">
              <a:spcBef>
                <a:spcPts val="2400"/>
              </a:spcBef>
            </a:pPr>
            <a:r>
              <a:rPr lang="en-US" dirty="0" smtClean="0">
                <a:latin typeface="Arial" pitchFamily="34" charset="0"/>
              </a:rPr>
              <a:t>Run </a:t>
            </a:r>
            <a:r>
              <a:rPr lang="en-US" dirty="0" err="1" smtClean="0">
                <a:latin typeface="Arial" pitchFamily="34" charset="0"/>
              </a:rPr>
              <a:t>multifile</a:t>
            </a:r>
            <a:r>
              <a:rPr lang="en-US" dirty="0" smtClean="0">
                <a:latin typeface="Arial" pitchFamily="34" charset="0"/>
              </a:rPr>
              <a:t> version from command line for &gt; 4 GB datasets</a:t>
            </a:r>
            <a:endParaRPr lang="en-US" dirty="0" smtClean="0">
              <a:latin typeface="Arial" pitchFamily="34" charset="0"/>
            </a:endParaRPr>
          </a:p>
          <a:p>
            <a:pPr eaLnBrk="1" hangingPunct="1">
              <a:spcBef>
                <a:spcPts val="2400"/>
              </a:spcBef>
            </a:pPr>
            <a:r>
              <a:rPr lang="en-US" dirty="0" smtClean="0">
                <a:latin typeface="Arial" pitchFamily="34" charset="0"/>
              </a:rPr>
              <a:t>Processor memory </a:t>
            </a:r>
          </a:p>
          <a:p>
            <a:pPr eaLnBrk="1" hangingPunct="1">
              <a:spcBef>
                <a:spcPts val="2400"/>
              </a:spcBef>
              <a:buFontTx/>
              <a:buNone/>
            </a:pPr>
            <a:endParaRPr lang="en-US" dirty="0" smtClean="0">
              <a:latin typeface="Arial" pitchFamily="34" charset="0"/>
            </a:endParaRPr>
          </a:p>
        </p:txBody>
      </p:sp>
    </p:spTree>
    <p:extLst>
      <p:ext uri="{BB962C8B-B14F-4D97-AF65-F5344CB8AC3E}">
        <p14:creationId xmlns:p14="http://schemas.microsoft.com/office/powerpoint/2010/main" val="42678982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2"/>
          <p:cNvPicPr>
            <a:picLocks noChangeAspect="1" noChangeArrowheads="1"/>
          </p:cNvPicPr>
          <p:nvPr/>
        </p:nvPicPr>
        <p:blipFill>
          <a:blip r:embed="rId4">
            <a:extLst>
              <a:ext uri="{28A0092B-C50C-407E-A947-70E740481C1C}">
                <a14:useLocalDpi xmlns:a14="http://schemas.microsoft.com/office/drawing/2010/main" val="0"/>
              </a:ext>
            </a:extLst>
          </a:blip>
          <a:srcRect l="39824" t="28926" r="18246" b="26311"/>
          <a:stretch>
            <a:fillRect/>
          </a:stretch>
        </p:blipFill>
        <p:spPr bwMode="auto">
          <a:xfrm>
            <a:off x="2590800" y="3023847"/>
            <a:ext cx="3409950" cy="342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386" name="Object 2"/>
          <p:cNvGraphicFramePr>
            <a:graphicFrameLocks noChangeAspect="1"/>
          </p:cNvGraphicFramePr>
          <p:nvPr>
            <p:extLst>
              <p:ext uri="{D42A27DB-BD31-4B8C-83A1-F6EECF244321}">
                <p14:modId xmlns:p14="http://schemas.microsoft.com/office/powerpoint/2010/main" val="49906272"/>
              </p:ext>
            </p:extLst>
          </p:nvPr>
        </p:nvGraphicFramePr>
        <p:xfrm>
          <a:off x="1778438" y="859369"/>
          <a:ext cx="4342569" cy="3790326"/>
        </p:xfrm>
        <a:graphic>
          <a:graphicData uri="http://schemas.openxmlformats.org/presentationml/2006/ole">
            <mc:AlternateContent xmlns:mc="http://schemas.openxmlformats.org/markup-compatibility/2006">
              <mc:Choice xmlns:v="urn:schemas-microsoft-com:vml" Requires="v">
                <p:oleObj spid="_x0000_s1342472" name="Bitmap Image" r:id="rId5" imgW="4206605" imgH="3672381" progId="Paint.Picture">
                  <p:embed/>
                </p:oleObj>
              </mc:Choice>
              <mc:Fallback>
                <p:oleObj name="Bitmap Image" r:id="rId5" imgW="4206605" imgH="3672381"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8438" y="859369"/>
                        <a:ext cx="4342569" cy="3790326"/>
                      </a:xfrm>
                      <a:prstGeom prst="rect">
                        <a:avLst/>
                      </a:prstGeom>
                      <a:noFill/>
                      <a:ln>
                        <a:noFill/>
                      </a:ln>
                      <a:effectLst/>
                      <a:extLst/>
                    </p:spPr>
                  </p:pic>
                </p:oleObj>
              </mc:Fallback>
            </mc:AlternateContent>
          </a:graphicData>
        </a:graphic>
      </p:graphicFrame>
      <p:sp>
        <p:nvSpPr>
          <p:cNvPr id="2460676" name="Rectangle 4"/>
          <p:cNvSpPr>
            <a:spLocks noGrp="1" noChangeArrowheads="1"/>
          </p:cNvSpPr>
          <p:nvPr>
            <p:ph type="title" idx="4294967295"/>
          </p:nvPr>
        </p:nvSpPr>
        <p:spPr>
          <a:xfrm>
            <a:off x="0" y="0"/>
            <a:ext cx="7696200" cy="941388"/>
          </a:xfrm>
        </p:spPr>
        <p:txBody>
          <a:bodyPr/>
          <a:lstStyle/>
          <a:p>
            <a:pPr algn="l" eaLnBrk="1" hangingPunct="1">
              <a:lnSpc>
                <a:spcPct val="85000"/>
              </a:lnSpc>
              <a:defRPr/>
            </a:pPr>
            <a:r>
              <a:rPr lang="en-US" sz="2400" smtClean="0"/>
              <a:t>TauDEM - Channel Network and Watershed Delineation Software</a:t>
            </a:r>
          </a:p>
        </p:txBody>
      </p:sp>
      <p:graphicFrame>
        <p:nvGraphicFramePr>
          <p:cNvPr id="16387" name="Object 3"/>
          <p:cNvGraphicFramePr>
            <a:graphicFrameLocks noChangeAspect="1"/>
          </p:cNvGraphicFramePr>
          <p:nvPr/>
        </p:nvGraphicFramePr>
        <p:xfrm>
          <a:off x="0" y="720725"/>
          <a:ext cx="2211388" cy="1905000"/>
        </p:xfrm>
        <a:graphic>
          <a:graphicData uri="http://schemas.openxmlformats.org/presentationml/2006/ole">
            <mc:AlternateContent xmlns:mc="http://schemas.openxmlformats.org/markup-compatibility/2006">
              <mc:Choice xmlns:v="urn:schemas-microsoft-com:vml" Requires="v">
                <p:oleObj spid="_x0000_s1342473" name="Picture" r:id="rId7" imgW="2610000" imgH="3600360" progId="Word.Picture.8">
                  <p:embed/>
                </p:oleObj>
              </mc:Choice>
              <mc:Fallback>
                <p:oleObj name="Picture" r:id="rId7" imgW="2610000" imgH="3600360" progId="Word.Picture.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t="28261" r="12991" b="17392"/>
                      <a:stretch>
                        <a:fillRect/>
                      </a:stretch>
                    </p:blipFill>
                    <p:spPr bwMode="auto">
                      <a:xfrm>
                        <a:off x="0" y="720725"/>
                        <a:ext cx="2211388"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390" name="Group 7"/>
          <p:cNvGrpSpPr>
            <a:grpSpLocks/>
          </p:cNvGrpSpPr>
          <p:nvPr/>
        </p:nvGrpSpPr>
        <p:grpSpPr bwMode="auto">
          <a:xfrm>
            <a:off x="6686550" y="4587875"/>
            <a:ext cx="2457450" cy="2270125"/>
            <a:chOff x="3861" y="2765"/>
            <a:chExt cx="1575" cy="1455"/>
          </a:xfrm>
        </p:grpSpPr>
        <p:pic>
          <p:nvPicPr>
            <p:cNvPr id="16395" name="Picture 8"/>
            <p:cNvPicPr>
              <a:picLocks noChangeAspect="1" noChangeArrowheads="1"/>
            </p:cNvPicPr>
            <p:nvPr/>
          </p:nvPicPr>
          <p:blipFill>
            <a:blip r:embed="rId9">
              <a:extLst>
                <a:ext uri="{28A0092B-C50C-407E-A947-70E740481C1C}">
                  <a14:useLocalDpi xmlns:a14="http://schemas.microsoft.com/office/drawing/2010/main" val="0"/>
                </a:ext>
              </a:extLst>
            </a:blip>
            <a:srcRect l="19786" t="14441" r="10027" b="6569"/>
            <a:stretch>
              <a:fillRect/>
            </a:stretch>
          </p:blipFill>
          <p:spPr bwMode="auto">
            <a:xfrm>
              <a:off x="3861" y="2765"/>
              <a:ext cx="1575" cy="1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Line 9"/>
            <p:cNvSpPr>
              <a:spLocks noChangeShapeType="1"/>
            </p:cNvSpPr>
            <p:nvPr/>
          </p:nvSpPr>
          <p:spPr bwMode="auto">
            <a:xfrm flipH="1" flipV="1">
              <a:off x="4562" y="2878"/>
              <a:ext cx="699" cy="119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solidFill>
                  <a:srgbClr val="463416"/>
                </a:solidFill>
              </a:endParaRPr>
            </a:p>
          </p:txBody>
        </p:sp>
      </p:grpSp>
      <p:pic>
        <p:nvPicPr>
          <p:cNvPr id="16391" name="Picture 10"/>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5545" r="-856"/>
          <a:stretch>
            <a:fillRect/>
          </a:stretch>
        </p:blipFill>
        <p:spPr bwMode="auto">
          <a:xfrm>
            <a:off x="0" y="2698750"/>
            <a:ext cx="4343400" cy="415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Rectangle 11"/>
          <p:cNvSpPr>
            <a:spLocks noChangeArrowheads="1"/>
          </p:cNvSpPr>
          <p:nvPr/>
        </p:nvSpPr>
        <p:spPr bwMode="auto">
          <a:xfrm>
            <a:off x="5588000" y="536575"/>
            <a:ext cx="3556000" cy="46767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111125" indent="-111125" algn="l">
              <a:lnSpc>
                <a:spcPct val="85000"/>
              </a:lnSpc>
              <a:spcBef>
                <a:spcPct val="20000"/>
              </a:spcBef>
              <a:buClr>
                <a:srgbClr val="463416"/>
              </a:buClr>
              <a:buFontTx/>
              <a:buChar char="•"/>
            </a:pPr>
            <a:r>
              <a:rPr lang="en-US" sz="1400">
                <a:solidFill>
                  <a:srgbClr val="463416"/>
                </a:solidFill>
                <a:latin typeface="Arial"/>
              </a:rPr>
              <a:t>Pit removal (standard flooding approach)</a:t>
            </a:r>
          </a:p>
          <a:p>
            <a:pPr marL="111125" indent="-111125" algn="l">
              <a:lnSpc>
                <a:spcPct val="85000"/>
              </a:lnSpc>
              <a:spcBef>
                <a:spcPct val="20000"/>
              </a:spcBef>
              <a:buClr>
                <a:srgbClr val="463416"/>
              </a:buClr>
              <a:buFontTx/>
              <a:buChar char="•"/>
            </a:pPr>
            <a:r>
              <a:rPr lang="en-US" sz="1400">
                <a:solidFill>
                  <a:srgbClr val="463416"/>
                </a:solidFill>
                <a:latin typeface="Arial"/>
              </a:rPr>
              <a:t>Flow directions and slope </a:t>
            </a:r>
          </a:p>
          <a:p>
            <a:pPr marL="401638" lvl="1" indent="-176213" algn="l">
              <a:lnSpc>
                <a:spcPct val="85000"/>
              </a:lnSpc>
              <a:spcBef>
                <a:spcPct val="20000"/>
              </a:spcBef>
              <a:buClr>
                <a:srgbClr val="463416"/>
              </a:buClr>
              <a:buFontTx/>
              <a:buChar char="–"/>
            </a:pPr>
            <a:r>
              <a:rPr lang="en-US" sz="1400">
                <a:solidFill>
                  <a:srgbClr val="463416"/>
                </a:solidFill>
                <a:latin typeface="Arial"/>
              </a:rPr>
              <a:t>D8 (standard)</a:t>
            </a:r>
          </a:p>
          <a:p>
            <a:pPr marL="401638" lvl="1" indent="-176213" algn="l">
              <a:lnSpc>
                <a:spcPct val="85000"/>
              </a:lnSpc>
              <a:spcBef>
                <a:spcPct val="20000"/>
              </a:spcBef>
              <a:buClr>
                <a:srgbClr val="463416"/>
              </a:buClr>
              <a:buFontTx/>
              <a:buChar char="–"/>
            </a:pPr>
            <a:r>
              <a:rPr lang="en-US" sz="1400">
                <a:solidFill>
                  <a:srgbClr val="463416"/>
                </a:solidFill>
                <a:latin typeface="Arial"/>
              </a:rPr>
              <a:t>D</a:t>
            </a:r>
            <a:r>
              <a:rPr lang="en-US" sz="1400">
                <a:solidFill>
                  <a:srgbClr val="463416"/>
                </a:solidFill>
                <a:latin typeface="Arial"/>
                <a:sym typeface="Symbol" pitchFamily="18" charset="2"/>
              </a:rPr>
              <a:t> (Tarboton, 1997, WRR 33(2):309)</a:t>
            </a:r>
          </a:p>
          <a:p>
            <a:pPr marL="401638" lvl="1" indent="-176213" algn="l">
              <a:lnSpc>
                <a:spcPct val="85000"/>
              </a:lnSpc>
              <a:spcBef>
                <a:spcPct val="20000"/>
              </a:spcBef>
              <a:buClr>
                <a:srgbClr val="463416"/>
              </a:buClr>
              <a:buFontTx/>
              <a:buChar char="–"/>
            </a:pPr>
            <a:r>
              <a:rPr lang="en-US" sz="1400">
                <a:solidFill>
                  <a:srgbClr val="463416"/>
                </a:solidFill>
                <a:latin typeface="Arial"/>
                <a:sym typeface="Symbol" pitchFamily="18" charset="2"/>
              </a:rPr>
              <a:t>Flat routing (Garbrecht and Martz, 1997, JOH 193:204)</a:t>
            </a:r>
          </a:p>
          <a:p>
            <a:pPr marL="111125" indent="-111125" algn="l">
              <a:lnSpc>
                <a:spcPct val="85000"/>
              </a:lnSpc>
              <a:spcBef>
                <a:spcPct val="20000"/>
              </a:spcBef>
              <a:buClr>
                <a:srgbClr val="463416"/>
              </a:buClr>
              <a:buFontTx/>
              <a:buChar char="•"/>
            </a:pPr>
            <a:r>
              <a:rPr lang="en-US" sz="1400">
                <a:solidFill>
                  <a:srgbClr val="463416"/>
                </a:solidFill>
                <a:latin typeface="Arial"/>
              </a:rPr>
              <a:t>Drainage area (D8 and D</a:t>
            </a:r>
            <a:r>
              <a:rPr lang="en-US" sz="1400">
                <a:solidFill>
                  <a:srgbClr val="463416"/>
                </a:solidFill>
                <a:latin typeface="Arial"/>
                <a:sym typeface="Symbol" pitchFamily="18" charset="2"/>
              </a:rPr>
              <a:t>)</a:t>
            </a:r>
          </a:p>
          <a:p>
            <a:pPr marL="111125" indent="-111125" algn="l">
              <a:lnSpc>
                <a:spcPct val="85000"/>
              </a:lnSpc>
              <a:spcBef>
                <a:spcPct val="20000"/>
              </a:spcBef>
              <a:buClr>
                <a:srgbClr val="463416"/>
              </a:buClr>
              <a:buFontTx/>
              <a:buChar char="•"/>
            </a:pPr>
            <a:r>
              <a:rPr lang="en-US" sz="1400">
                <a:solidFill>
                  <a:srgbClr val="463416"/>
                </a:solidFill>
                <a:latin typeface="Arial"/>
                <a:sym typeface="Symbol" pitchFamily="18" charset="2"/>
              </a:rPr>
              <a:t>Network and watershed delineation</a:t>
            </a:r>
          </a:p>
          <a:p>
            <a:pPr marL="401638" lvl="1" indent="-176213" algn="l">
              <a:lnSpc>
                <a:spcPct val="85000"/>
              </a:lnSpc>
              <a:spcBef>
                <a:spcPct val="20000"/>
              </a:spcBef>
              <a:buClr>
                <a:srgbClr val="463416"/>
              </a:buClr>
              <a:buFontTx/>
              <a:buChar char="–"/>
            </a:pPr>
            <a:r>
              <a:rPr lang="en-US" sz="1400">
                <a:solidFill>
                  <a:srgbClr val="463416"/>
                </a:solidFill>
                <a:latin typeface="Arial"/>
                <a:sym typeface="Symbol" pitchFamily="18" charset="2"/>
              </a:rPr>
              <a:t>Support area threshold/channel maintenance coefficient (Standard)</a:t>
            </a:r>
          </a:p>
          <a:p>
            <a:pPr marL="401638" lvl="1" indent="-176213" algn="l">
              <a:lnSpc>
                <a:spcPct val="85000"/>
              </a:lnSpc>
              <a:spcBef>
                <a:spcPct val="20000"/>
              </a:spcBef>
              <a:buClr>
                <a:srgbClr val="463416"/>
              </a:buClr>
              <a:buFontTx/>
              <a:buChar char="–"/>
            </a:pPr>
            <a:r>
              <a:rPr lang="en-US" sz="1400">
                <a:solidFill>
                  <a:srgbClr val="463416"/>
                </a:solidFill>
                <a:latin typeface="Arial"/>
                <a:sym typeface="Symbol" pitchFamily="18" charset="2"/>
              </a:rPr>
              <a:t>Combined area-slope threshold (Montgomery and Dietrich, 1992, Science, 255:826)</a:t>
            </a:r>
          </a:p>
          <a:p>
            <a:pPr marL="401638" lvl="1" indent="-176213" algn="l">
              <a:lnSpc>
                <a:spcPct val="85000"/>
              </a:lnSpc>
              <a:spcBef>
                <a:spcPct val="20000"/>
              </a:spcBef>
              <a:buClr>
                <a:srgbClr val="463416"/>
              </a:buClr>
              <a:buFontTx/>
              <a:buChar char="–"/>
            </a:pPr>
            <a:r>
              <a:rPr lang="en-US" sz="1400">
                <a:solidFill>
                  <a:srgbClr val="463416"/>
                </a:solidFill>
                <a:latin typeface="Arial"/>
                <a:sym typeface="Symbol" pitchFamily="18" charset="2"/>
              </a:rPr>
              <a:t>Local curvature based (using Peuker and Douglas, 1975, Comput. Graphics Image Proc. 4:375)</a:t>
            </a:r>
          </a:p>
          <a:p>
            <a:pPr marL="111125" indent="-111125" algn="l">
              <a:lnSpc>
                <a:spcPct val="85000"/>
              </a:lnSpc>
              <a:spcBef>
                <a:spcPct val="20000"/>
              </a:spcBef>
              <a:buClr>
                <a:srgbClr val="463416"/>
              </a:buClr>
              <a:buFontTx/>
              <a:buChar char="•"/>
            </a:pPr>
            <a:r>
              <a:rPr lang="en-US" sz="1400">
                <a:solidFill>
                  <a:srgbClr val="463416"/>
                </a:solidFill>
                <a:latin typeface="Arial"/>
                <a:sym typeface="Symbol" pitchFamily="18" charset="2"/>
              </a:rPr>
              <a:t>Threshold/drainage density selection by stream drop analysis (Tarboton et al., 1991, Hyd. Proc. 5(1):81)</a:t>
            </a:r>
          </a:p>
          <a:p>
            <a:pPr marL="111125" indent="-111125" algn="l">
              <a:lnSpc>
                <a:spcPct val="85000"/>
              </a:lnSpc>
              <a:spcBef>
                <a:spcPct val="20000"/>
              </a:spcBef>
              <a:buClr>
                <a:srgbClr val="463416"/>
              </a:buClr>
              <a:buFontTx/>
              <a:buChar char="•"/>
            </a:pPr>
            <a:r>
              <a:rPr lang="en-US" sz="1400">
                <a:solidFill>
                  <a:srgbClr val="463416"/>
                </a:solidFill>
                <a:latin typeface="Arial"/>
                <a:sym typeface="Symbol" pitchFamily="18" charset="2"/>
              </a:rPr>
              <a:t>Other Functions: Downslope Influence, Upslope Dependence, Wetness index, distance to streams, Transport limited accumulation</a:t>
            </a:r>
          </a:p>
        </p:txBody>
      </p:sp>
      <p:sp>
        <p:nvSpPr>
          <p:cNvPr id="14" name="Rectangle 13"/>
          <p:cNvSpPr/>
          <p:nvPr/>
        </p:nvSpPr>
        <p:spPr>
          <a:xfrm>
            <a:off x="1" y="5850745"/>
            <a:ext cx="7646276" cy="1015663"/>
          </a:xfrm>
          <a:prstGeom prst="rect">
            <a:avLst/>
          </a:prstGeom>
          <a:solidFill>
            <a:sysClr val="window" lastClr="FFFFFF"/>
          </a:solidFill>
        </p:spPr>
        <p:txBody>
          <a:bodyPr wrap="square">
            <a:spAutoFit/>
          </a:bodyPr>
          <a:lstStyle/>
          <a:p>
            <a:pPr marL="342900" indent="-342900" algn="l">
              <a:buFont typeface="Arial" pitchFamily="34" charset="0"/>
              <a:buChar char="•"/>
              <a:defRPr/>
            </a:pPr>
            <a:r>
              <a:rPr lang="en-US" kern="0" dirty="0">
                <a:solidFill>
                  <a:srgbClr val="4F81BD"/>
                </a:solidFill>
                <a:latin typeface="Arial"/>
              </a:rPr>
              <a:t>Developed as C++ command line executable functions</a:t>
            </a:r>
          </a:p>
          <a:p>
            <a:pPr marL="342900" indent="-342900" algn="l">
              <a:buFont typeface="Arial" pitchFamily="34" charset="0"/>
              <a:buChar char="•"/>
              <a:defRPr/>
            </a:pPr>
            <a:r>
              <a:rPr lang="en-US" kern="0" dirty="0">
                <a:solidFill>
                  <a:srgbClr val="4F81BD"/>
                </a:solidFill>
                <a:latin typeface="Arial"/>
              </a:rPr>
              <a:t>MPICH2 used for parallelization (single program multiple data)</a:t>
            </a:r>
          </a:p>
          <a:p>
            <a:pPr marL="342900" indent="-342900" algn="l">
              <a:buFont typeface="Arial" pitchFamily="34" charset="0"/>
              <a:buChar char="•"/>
              <a:defRPr/>
            </a:pPr>
            <a:r>
              <a:rPr lang="en-US" kern="0" dirty="0">
                <a:solidFill>
                  <a:srgbClr val="4F81BD"/>
                </a:solidFill>
                <a:latin typeface="Arial"/>
              </a:rPr>
              <a:t>Relies on other software for visualization (ArcGIS Toolbox GUI)</a:t>
            </a:r>
          </a:p>
        </p:txBody>
      </p:sp>
    </p:spTree>
    <p:extLst>
      <p:ext uri="{BB962C8B-B14F-4D97-AF65-F5344CB8AC3E}">
        <p14:creationId xmlns:p14="http://schemas.microsoft.com/office/powerpoint/2010/main" val="423245292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0"/>
            <a:ext cx="9144000" cy="995363"/>
          </a:xfrm>
        </p:spPr>
        <p:txBody>
          <a:bodyPr/>
          <a:lstStyle/>
          <a:p>
            <a:r>
              <a:rPr lang="en-US" sz="3600" smtClean="0"/>
              <a:t>The challenge of increasing Digital Elevation Model (DEM) resolution</a:t>
            </a:r>
          </a:p>
        </p:txBody>
      </p:sp>
      <p:sp>
        <p:nvSpPr>
          <p:cNvPr id="28675" name="Rectangle 38"/>
          <p:cNvSpPr>
            <a:spLocks noChangeArrowheads="1"/>
          </p:cNvSpPr>
          <p:nvPr/>
        </p:nvSpPr>
        <p:spPr bwMode="auto">
          <a:xfrm>
            <a:off x="1041400" y="1398588"/>
            <a:ext cx="2387600" cy="769937"/>
          </a:xfrm>
          <a:prstGeom prst="rect">
            <a:avLst/>
          </a:prstGeom>
          <a:noFill/>
          <a:ln w="9525">
            <a:noFill/>
            <a:miter lim="800000"/>
            <a:headEnd/>
            <a:tailEnd/>
          </a:ln>
        </p:spPr>
        <p:txBody>
          <a:bodyPr>
            <a:spAutoFit/>
          </a:bodyPr>
          <a:lstStyle/>
          <a:p>
            <a:pPr algn="l" eaLnBrk="1" hangingPunct="1">
              <a:spcBef>
                <a:spcPct val="45000"/>
              </a:spcBef>
            </a:pPr>
            <a:r>
              <a:rPr kumimoji="0" lang="en-US" sz="1800" b="1">
                <a:solidFill>
                  <a:srgbClr val="0070C0"/>
                </a:solidFill>
                <a:latin typeface="Arial" pitchFamily="34" charset="0"/>
              </a:rPr>
              <a:t>1980’s  DMA  90 m</a:t>
            </a:r>
          </a:p>
          <a:p>
            <a:pPr algn="l" eaLnBrk="1" hangingPunct="1">
              <a:spcBef>
                <a:spcPct val="45000"/>
              </a:spcBef>
            </a:pPr>
            <a:r>
              <a:rPr kumimoji="0" lang="en-US" sz="1800" b="1">
                <a:solidFill>
                  <a:srgbClr val="0070C0"/>
                </a:solidFill>
                <a:latin typeface="Arial" pitchFamily="34" charset="0"/>
              </a:rPr>
              <a:t>10</a:t>
            </a:r>
            <a:r>
              <a:rPr kumimoji="0" lang="en-US" sz="1800" b="1" baseline="30000">
                <a:solidFill>
                  <a:srgbClr val="0070C0"/>
                </a:solidFill>
                <a:latin typeface="Arial" pitchFamily="34" charset="0"/>
              </a:rPr>
              <a:t>2</a:t>
            </a:r>
            <a:r>
              <a:rPr kumimoji="0" lang="en-US" sz="1800" b="1">
                <a:solidFill>
                  <a:srgbClr val="0070C0"/>
                </a:solidFill>
                <a:latin typeface="Arial" pitchFamily="34" charset="0"/>
              </a:rPr>
              <a:t> cells/km</a:t>
            </a:r>
            <a:r>
              <a:rPr kumimoji="0" lang="en-US" sz="1800" b="1" baseline="30000">
                <a:solidFill>
                  <a:srgbClr val="0070C0"/>
                </a:solidFill>
                <a:latin typeface="Arial" pitchFamily="34" charset="0"/>
              </a:rPr>
              <a:t>2</a:t>
            </a:r>
            <a:endParaRPr kumimoji="0" lang="en-US" sz="1800" b="1">
              <a:solidFill>
                <a:srgbClr val="0070C0"/>
              </a:solidFill>
              <a:latin typeface="Arial" pitchFamily="34" charset="0"/>
            </a:endParaRPr>
          </a:p>
        </p:txBody>
      </p:sp>
      <p:sp>
        <p:nvSpPr>
          <p:cNvPr id="28676" name="Rectangle 39"/>
          <p:cNvSpPr>
            <a:spLocks noChangeArrowheads="1"/>
          </p:cNvSpPr>
          <p:nvPr/>
        </p:nvSpPr>
        <p:spPr bwMode="auto">
          <a:xfrm>
            <a:off x="1041400" y="2827338"/>
            <a:ext cx="2830513" cy="769937"/>
          </a:xfrm>
          <a:prstGeom prst="rect">
            <a:avLst/>
          </a:prstGeom>
          <a:noFill/>
          <a:ln w="9525">
            <a:noFill/>
            <a:miter lim="800000"/>
            <a:headEnd/>
            <a:tailEnd/>
          </a:ln>
        </p:spPr>
        <p:txBody>
          <a:bodyPr wrap="none">
            <a:spAutoFit/>
          </a:bodyPr>
          <a:lstStyle/>
          <a:p>
            <a:pPr algn="l" eaLnBrk="1" hangingPunct="1">
              <a:spcBef>
                <a:spcPct val="45000"/>
              </a:spcBef>
            </a:pPr>
            <a:r>
              <a:rPr kumimoji="0" lang="en-US" sz="1800" b="1">
                <a:solidFill>
                  <a:srgbClr val="0070C0"/>
                </a:solidFill>
                <a:latin typeface="Arial" pitchFamily="34" charset="0"/>
              </a:rPr>
              <a:t>1990’s USGS DEM  30 m</a:t>
            </a:r>
          </a:p>
          <a:p>
            <a:pPr algn="l" eaLnBrk="1" hangingPunct="1">
              <a:spcBef>
                <a:spcPct val="45000"/>
              </a:spcBef>
            </a:pPr>
            <a:r>
              <a:rPr kumimoji="0" lang="en-US" sz="1800" b="1">
                <a:solidFill>
                  <a:srgbClr val="0070C0"/>
                </a:solidFill>
                <a:latin typeface="Arial" pitchFamily="34" charset="0"/>
              </a:rPr>
              <a:t>10</a:t>
            </a:r>
            <a:r>
              <a:rPr kumimoji="0" lang="en-US" sz="1800" b="1" baseline="30000">
                <a:solidFill>
                  <a:srgbClr val="0070C0"/>
                </a:solidFill>
                <a:latin typeface="Arial" pitchFamily="34" charset="0"/>
              </a:rPr>
              <a:t>3</a:t>
            </a:r>
            <a:r>
              <a:rPr kumimoji="0" lang="en-US" sz="1800" b="1">
                <a:solidFill>
                  <a:srgbClr val="0070C0"/>
                </a:solidFill>
                <a:latin typeface="Arial" pitchFamily="34" charset="0"/>
              </a:rPr>
              <a:t> cells/km</a:t>
            </a:r>
            <a:r>
              <a:rPr kumimoji="0" lang="en-US" sz="1800" b="1" baseline="30000">
                <a:solidFill>
                  <a:srgbClr val="0070C0"/>
                </a:solidFill>
                <a:latin typeface="Arial" pitchFamily="34" charset="0"/>
              </a:rPr>
              <a:t>2</a:t>
            </a:r>
            <a:endParaRPr kumimoji="0" lang="en-US" sz="1800" b="1">
              <a:solidFill>
                <a:srgbClr val="0070C0"/>
              </a:solidFill>
              <a:latin typeface="Arial" pitchFamily="34" charset="0"/>
            </a:endParaRPr>
          </a:p>
        </p:txBody>
      </p:sp>
      <p:sp>
        <p:nvSpPr>
          <p:cNvPr id="28677" name="Rectangle 39"/>
          <p:cNvSpPr>
            <a:spLocks noChangeArrowheads="1"/>
          </p:cNvSpPr>
          <p:nvPr/>
        </p:nvSpPr>
        <p:spPr bwMode="auto">
          <a:xfrm>
            <a:off x="1041400" y="4254500"/>
            <a:ext cx="2355850" cy="771525"/>
          </a:xfrm>
          <a:prstGeom prst="rect">
            <a:avLst/>
          </a:prstGeom>
          <a:noFill/>
          <a:ln w="9525">
            <a:noFill/>
            <a:miter lim="800000"/>
            <a:headEnd/>
            <a:tailEnd/>
          </a:ln>
        </p:spPr>
        <p:txBody>
          <a:bodyPr wrap="none">
            <a:spAutoFit/>
          </a:bodyPr>
          <a:lstStyle/>
          <a:p>
            <a:pPr algn="l" eaLnBrk="1" hangingPunct="1">
              <a:spcBef>
                <a:spcPct val="45000"/>
              </a:spcBef>
            </a:pPr>
            <a:r>
              <a:rPr kumimoji="0" lang="en-US" sz="1800" b="1">
                <a:solidFill>
                  <a:srgbClr val="0070C0"/>
                </a:solidFill>
                <a:latin typeface="Arial" pitchFamily="34" charset="0"/>
              </a:rPr>
              <a:t>2000’s NED 10-30 m</a:t>
            </a:r>
          </a:p>
          <a:p>
            <a:pPr algn="l" eaLnBrk="1" hangingPunct="1">
              <a:spcBef>
                <a:spcPct val="45000"/>
              </a:spcBef>
            </a:pPr>
            <a:r>
              <a:rPr kumimoji="0" lang="en-US" sz="1800" b="1">
                <a:solidFill>
                  <a:srgbClr val="0070C0"/>
                </a:solidFill>
                <a:latin typeface="Arial" pitchFamily="34" charset="0"/>
              </a:rPr>
              <a:t>10</a:t>
            </a:r>
            <a:r>
              <a:rPr kumimoji="0" lang="en-US" sz="1800" b="1" baseline="30000">
                <a:solidFill>
                  <a:srgbClr val="0070C0"/>
                </a:solidFill>
                <a:latin typeface="Arial" pitchFamily="34" charset="0"/>
              </a:rPr>
              <a:t>4</a:t>
            </a:r>
            <a:r>
              <a:rPr kumimoji="0" lang="en-US" sz="1800" b="1">
                <a:solidFill>
                  <a:srgbClr val="0070C0"/>
                </a:solidFill>
                <a:latin typeface="Arial" pitchFamily="34" charset="0"/>
              </a:rPr>
              <a:t> cells/km</a:t>
            </a:r>
            <a:r>
              <a:rPr kumimoji="0" lang="en-US" sz="1800" b="1" baseline="30000">
                <a:solidFill>
                  <a:srgbClr val="0070C0"/>
                </a:solidFill>
                <a:latin typeface="Arial" pitchFamily="34" charset="0"/>
              </a:rPr>
              <a:t>2</a:t>
            </a:r>
            <a:endParaRPr kumimoji="0" lang="en-US" sz="1800" b="1">
              <a:solidFill>
                <a:srgbClr val="0070C0"/>
              </a:solidFill>
              <a:latin typeface="Arial" pitchFamily="34" charset="0"/>
            </a:endParaRPr>
          </a:p>
        </p:txBody>
      </p:sp>
      <p:sp>
        <p:nvSpPr>
          <p:cNvPr id="28678" name="Rectangle 39"/>
          <p:cNvSpPr>
            <a:spLocks noChangeArrowheads="1"/>
          </p:cNvSpPr>
          <p:nvPr/>
        </p:nvSpPr>
        <p:spPr bwMode="auto">
          <a:xfrm>
            <a:off x="1041400" y="5683250"/>
            <a:ext cx="2247900" cy="771525"/>
          </a:xfrm>
          <a:prstGeom prst="rect">
            <a:avLst/>
          </a:prstGeom>
          <a:noFill/>
          <a:ln w="9525">
            <a:noFill/>
            <a:miter lim="800000"/>
            <a:headEnd/>
            <a:tailEnd/>
          </a:ln>
        </p:spPr>
        <p:txBody>
          <a:bodyPr wrap="none">
            <a:spAutoFit/>
          </a:bodyPr>
          <a:lstStyle/>
          <a:p>
            <a:pPr algn="l" eaLnBrk="1" hangingPunct="1">
              <a:spcBef>
                <a:spcPct val="45000"/>
              </a:spcBef>
            </a:pPr>
            <a:r>
              <a:rPr kumimoji="0" lang="en-US" sz="1800" b="1">
                <a:solidFill>
                  <a:srgbClr val="0070C0"/>
                </a:solidFill>
                <a:latin typeface="Arial" pitchFamily="34" charset="0"/>
              </a:rPr>
              <a:t>2010’s LIDAR ~1 m</a:t>
            </a:r>
          </a:p>
          <a:p>
            <a:pPr algn="l" eaLnBrk="1" hangingPunct="1">
              <a:spcBef>
                <a:spcPct val="45000"/>
              </a:spcBef>
            </a:pPr>
            <a:r>
              <a:rPr kumimoji="0" lang="en-US" sz="1800" b="1">
                <a:solidFill>
                  <a:srgbClr val="0070C0"/>
                </a:solidFill>
                <a:latin typeface="Arial" pitchFamily="34" charset="0"/>
              </a:rPr>
              <a:t>10</a:t>
            </a:r>
            <a:r>
              <a:rPr kumimoji="0" lang="en-US" sz="1800" b="1" baseline="30000">
                <a:solidFill>
                  <a:srgbClr val="0070C0"/>
                </a:solidFill>
                <a:latin typeface="Arial" pitchFamily="34" charset="0"/>
              </a:rPr>
              <a:t>6</a:t>
            </a:r>
            <a:r>
              <a:rPr kumimoji="0" lang="en-US" sz="1800" b="1">
                <a:solidFill>
                  <a:srgbClr val="0070C0"/>
                </a:solidFill>
                <a:latin typeface="Arial" pitchFamily="34" charset="0"/>
              </a:rPr>
              <a:t> cells/km</a:t>
            </a:r>
            <a:r>
              <a:rPr kumimoji="0" lang="en-US" sz="1800" b="1" baseline="30000">
                <a:solidFill>
                  <a:srgbClr val="0070C0"/>
                </a:solidFill>
                <a:latin typeface="Arial" pitchFamily="34" charset="0"/>
              </a:rPr>
              <a:t>2</a:t>
            </a:r>
            <a:endParaRPr kumimoji="0" lang="en-US" sz="1800" b="1">
              <a:solidFill>
                <a:srgbClr val="0070C0"/>
              </a:solidFill>
              <a:latin typeface="Arial" pitchFamily="34" charset="0"/>
            </a:endParaRPr>
          </a:p>
        </p:txBody>
      </p:sp>
      <p:grpSp>
        <p:nvGrpSpPr>
          <p:cNvPr id="2" name="Group 50"/>
          <p:cNvGrpSpPr>
            <a:grpSpLocks/>
          </p:cNvGrpSpPr>
          <p:nvPr/>
        </p:nvGrpSpPr>
        <p:grpSpPr bwMode="auto">
          <a:xfrm>
            <a:off x="4156075" y="1058863"/>
            <a:ext cx="4476750" cy="5629275"/>
            <a:chOff x="2677646" y="695045"/>
            <a:chExt cx="4476189" cy="5629275"/>
          </a:xfrm>
        </p:grpSpPr>
        <p:pic>
          <p:nvPicPr>
            <p:cNvPr id="28680" name="Picture 2"/>
            <p:cNvPicPr>
              <a:picLocks noChangeAspect="1" noChangeArrowheads="1"/>
            </p:cNvPicPr>
            <p:nvPr/>
          </p:nvPicPr>
          <p:blipFill>
            <a:blip r:embed="rId3" cstate="print"/>
            <a:srcRect r="29588"/>
            <a:stretch>
              <a:fillRect/>
            </a:stretch>
          </p:blipFill>
          <p:spPr bwMode="auto">
            <a:xfrm>
              <a:off x="2700616" y="695045"/>
              <a:ext cx="4453219" cy="5629275"/>
            </a:xfrm>
            <a:prstGeom prst="rect">
              <a:avLst/>
            </a:prstGeom>
            <a:noFill/>
            <a:ln w="9525">
              <a:noFill/>
              <a:miter lim="800000"/>
              <a:headEnd/>
              <a:tailEnd/>
            </a:ln>
          </p:spPr>
        </p:pic>
        <p:pic>
          <p:nvPicPr>
            <p:cNvPr id="28681" name="Picture 3"/>
            <p:cNvPicPr>
              <a:picLocks noChangeAspect="1" noChangeArrowheads="1"/>
            </p:cNvPicPr>
            <p:nvPr/>
          </p:nvPicPr>
          <p:blipFill>
            <a:blip r:embed="rId4" cstate="print"/>
            <a:srcRect t="45656" r="29558" b="25626"/>
            <a:stretch>
              <a:fillRect/>
            </a:stretch>
          </p:blipFill>
          <p:spPr bwMode="auto">
            <a:xfrm>
              <a:off x="2705381" y="3254188"/>
              <a:ext cx="4448454" cy="1600200"/>
            </a:xfrm>
            <a:prstGeom prst="rect">
              <a:avLst/>
            </a:prstGeom>
            <a:noFill/>
            <a:ln w="9525">
              <a:noFill/>
              <a:miter lim="800000"/>
              <a:headEnd/>
              <a:tailEnd/>
            </a:ln>
          </p:spPr>
        </p:pic>
        <p:pic>
          <p:nvPicPr>
            <p:cNvPr id="28682" name="Picture 4"/>
            <p:cNvPicPr>
              <a:picLocks noChangeAspect="1" noChangeArrowheads="1"/>
            </p:cNvPicPr>
            <p:nvPr/>
          </p:nvPicPr>
          <p:blipFill>
            <a:blip r:embed="rId5" cstate="print"/>
            <a:srcRect t="21861" r="29588" b="51202"/>
            <a:stretch>
              <a:fillRect/>
            </a:stretch>
          </p:blipFill>
          <p:spPr bwMode="auto">
            <a:xfrm>
              <a:off x="2687171" y="1922929"/>
              <a:ext cx="4453217" cy="1506071"/>
            </a:xfrm>
            <a:prstGeom prst="rect">
              <a:avLst/>
            </a:prstGeom>
            <a:noFill/>
            <a:ln w="9525">
              <a:noFill/>
              <a:miter lim="800000"/>
              <a:headEnd/>
              <a:tailEnd/>
            </a:ln>
          </p:spPr>
        </p:pic>
        <p:pic>
          <p:nvPicPr>
            <p:cNvPr id="28683" name="Picture 5"/>
            <p:cNvPicPr>
              <a:picLocks noChangeAspect="1" noChangeArrowheads="1"/>
            </p:cNvPicPr>
            <p:nvPr/>
          </p:nvPicPr>
          <p:blipFill>
            <a:blip r:embed="rId6" cstate="print"/>
            <a:srcRect r="29437" b="77223"/>
            <a:stretch>
              <a:fillRect/>
            </a:stretch>
          </p:blipFill>
          <p:spPr bwMode="auto">
            <a:xfrm>
              <a:off x="2677646" y="705411"/>
              <a:ext cx="4476189" cy="1271307"/>
            </a:xfrm>
            <a:prstGeom prst="rect">
              <a:avLst/>
            </a:prstGeom>
            <a:noFill/>
            <a:ln w="9525">
              <a:noFill/>
              <a:miter lim="800000"/>
              <a:headEnd/>
              <a:tailEnd/>
            </a:ln>
          </p:spPr>
        </p:pic>
      </p:grpSp>
    </p:spTree>
    <p:extLst>
      <p:ext uri="{BB962C8B-B14F-4D97-AF65-F5344CB8AC3E}">
        <p14:creationId xmlns:p14="http://schemas.microsoft.com/office/powerpoint/2010/main" val="32200816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itle 1"/>
          <p:cNvSpPr>
            <a:spLocks noGrp="1"/>
          </p:cNvSpPr>
          <p:nvPr>
            <p:ph type="title"/>
          </p:nvPr>
        </p:nvSpPr>
        <p:spPr>
          <a:xfrm>
            <a:off x="876555" y="117566"/>
            <a:ext cx="7495391" cy="653143"/>
          </a:xfrm>
        </p:spPr>
        <p:txBody>
          <a:bodyPr/>
          <a:lstStyle/>
          <a:p>
            <a:r>
              <a:rPr lang="en-US" dirty="0" smtClean="0"/>
              <a:t>Website and Demo</a:t>
            </a:r>
          </a:p>
        </p:txBody>
      </p:sp>
      <p:sp>
        <p:nvSpPr>
          <p:cNvPr id="3076" name="Content Placeholder 2"/>
          <p:cNvSpPr>
            <a:spLocks noGrp="1"/>
          </p:cNvSpPr>
          <p:nvPr>
            <p:ph idx="1"/>
          </p:nvPr>
        </p:nvSpPr>
        <p:spPr>
          <a:xfrm>
            <a:off x="1332220" y="786674"/>
            <a:ext cx="6505687" cy="4114800"/>
          </a:xfrm>
        </p:spPr>
        <p:txBody>
          <a:bodyPr/>
          <a:lstStyle/>
          <a:p>
            <a:r>
              <a:rPr lang="en-US" dirty="0" smtClean="0">
                <a:hlinkClick r:id="rId2"/>
              </a:rPr>
              <a:t>http://hydrology.usu.edu/taudem</a:t>
            </a:r>
            <a:endParaRPr lang="en-US" dirty="0" smtClean="0"/>
          </a:p>
          <a:p>
            <a:endParaRPr lang="en-US" dirty="0" smtClean="0"/>
          </a:p>
        </p:txBody>
      </p:sp>
      <p:pic>
        <p:nvPicPr>
          <p:cNvPr id="13578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630" y="1381386"/>
            <a:ext cx="7598229" cy="543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44007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282" y="381000"/>
            <a:ext cx="7772400" cy="826008"/>
          </a:xfrm>
        </p:spPr>
        <p:txBody>
          <a:bodyPr/>
          <a:lstStyle/>
          <a:p>
            <a:r>
              <a:rPr lang="en-US" sz="3200" dirty="0" smtClean="0"/>
              <a:t>Model Builder Model to Delineate Watershed using </a:t>
            </a:r>
            <a:r>
              <a:rPr lang="en-US" sz="3200" dirty="0" err="1" smtClean="0"/>
              <a:t>TauDEM</a:t>
            </a:r>
            <a:r>
              <a:rPr lang="en-US" sz="3200" dirty="0" smtClean="0"/>
              <a:t> tools</a:t>
            </a:r>
            <a:endParaRPr lang="en-US" sz="3200" dirty="0"/>
          </a:p>
        </p:txBody>
      </p:sp>
      <p:pic>
        <p:nvPicPr>
          <p:cNvPr id="135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717084"/>
            <a:ext cx="9186967" cy="4830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15838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685800" y="228600"/>
            <a:ext cx="7772400" cy="1066800"/>
          </a:xfrm>
        </p:spPr>
        <p:txBody>
          <a:bodyPr/>
          <a:lstStyle/>
          <a:p>
            <a:pPr eaLnBrk="1" hangingPunct="1"/>
            <a:r>
              <a:rPr lang="en-US" dirty="0" smtClean="0"/>
              <a:t>The starting point:  A Grid Digital Elevation Model</a:t>
            </a:r>
          </a:p>
        </p:txBody>
      </p:sp>
      <p:pic>
        <p:nvPicPr>
          <p:cNvPr id="97283" name="Picture 3" descr="elevp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76400"/>
            <a:ext cx="6470650"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4" name="Text Box 4"/>
          <p:cNvSpPr txBox="1">
            <a:spLocks noChangeArrowheads="1"/>
          </p:cNvSpPr>
          <p:nvPr/>
        </p:nvSpPr>
        <p:spPr bwMode="auto">
          <a:xfrm>
            <a:off x="7469188" y="1600200"/>
            <a:ext cx="16748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l"/>
            <a:r>
              <a:rPr lang="en-US" sz="3200" smtClean="0">
                <a:solidFill>
                  <a:srgbClr val="993300"/>
                </a:solidFill>
              </a:rPr>
              <a:t>Contours</a:t>
            </a:r>
            <a:endParaRPr lang="en-US" sz="3200" smtClean="0">
              <a:solidFill>
                <a:srgbClr val="000000"/>
              </a:solidFill>
            </a:endParaRPr>
          </a:p>
        </p:txBody>
      </p:sp>
      <p:sp>
        <p:nvSpPr>
          <p:cNvPr id="97285" name="Line 5"/>
          <p:cNvSpPr>
            <a:spLocks noChangeShapeType="1"/>
          </p:cNvSpPr>
          <p:nvPr/>
        </p:nvSpPr>
        <p:spPr bwMode="auto">
          <a:xfrm flipH="1">
            <a:off x="7237413" y="5410200"/>
            <a:ext cx="2286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wrap="none" anchor="ctr"/>
          <a:lstStyle/>
          <a:p>
            <a:endParaRPr lang="en-US" smtClean="0">
              <a:solidFill>
                <a:srgbClr val="808080"/>
              </a:solidFill>
              <a:latin typeface="Arial"/>
            </a:endParaRPr>
          </a:p>
        </p:txBody>
      </p:sp>
      <p:sp>
        <p:nvSpPr>
          <p:cNvPr id="97286" name="Line 6"/>
          <p:cNvSpPr>
            <a:spLocks noChangeShapeType="1"/>
          </p:cNvSpPr>
          <p:nvPr/>
        </p:nvSpPr>
        <p:spPr bwMode="auto">
          <a:xfrm flipH="1">
            <a:off x="7239000" y="3306763"/>
            <a:ext cx="2286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wrap="none" anchor="ctr"/>
          <a:lstStyle/>
          <a:p>
            <a:endParaRPr lang="en-US" smtClean="0">
              <a:solidFill>
                <a:srgbClr val="808080"/>
              </a:solidFill>
              <a:latin typeface="Arial"/>
            </a:endParaRPr>
          </a:p>
        </p:txBody>
      </p:sp>
      <p:sp>
        <p:nvSpPr>
          <p:cNvPr id="97287" name="Line 7"/>
          <p:cNvSpPr>
            <a:spLocks noChangeShapeType="1"/>
          </p:cNvSpPr>
          <p:nvPr/>
        </p:nvSpPr>
        <p:spPr bwMode="auto">
          <a:xfrm flipH="1">
            <a:off x="7229475" y="4389438"/>
            <a:ext cx="2286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wrap="none" anchor="ctr"/>
          <a:lstStyle/>
          <a:p>
            <a:endParaRPr lang="en-US" smtClean="0">
              <a:solidFill>
                <a:srgbClr val="808080"/>
              </a:solidFill>
              <a:latin typeface="Arial"/>
            </a:endParaRPr>
          </a:p>
        </p:txBody>
      </p:sp>
      <p:sp>
        <p:nvSpPr>
          <p:cNvPr id="97288" name="Text Box 8"/>
          <p:cNvSpPr txBox="1">
            <a:spLocks noChangeArrowheads="1"/>
          </p:cNvSpPr>
          <p:nvPr/>
        </p:nvSpPr>
        <p:spPr bwMode="auto">
          <a:xfrm>
            <a:off x="7527925" y="3028950"/>
            <a:ext cx="793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l"/>
            <a:r>
              <a:rPr lang="en-US" sz="3200" smtClean="0">
                <a:solidFill>
                  <a:srgbClr val="993300"/>
                </a:solidFill>
              </a:rPr>
              <a:t>720</a:t>
            </a:r>
            <a:endParaRPr lang="en-US" sz="2400" smtClean="0">
              <a:solidFill>
                <a:srgbClr val="000000"/>
              </a:solidFill>
            </a:endParaRPr>
          </a:p>
        </p:txBody>
      </p:sp>
      <p:sp>
        <p:nvSpPr>
          <p:cNvPr id="97289" name="Text Box 9"/>
          <p:cNvSpPr txBox="1">
            <a:spLocks noChangeArrowheads="1"/>
          </p:cNvSpPr>
          <p:nvPr/>
        </p:nvSpPr>
        <p:spPr bwMode="auto">
          <a:xfrm>
            <a:off x="7535863" y="4114800"/>
            <a:ext cx="793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l"/>
            <a:r>
              <a:rPr lang="en-US" sz="3200" smtClean="0">
                <a:solidFill>
                  <a:srgbClr val="993300"/>
                </a:solidFill>
              </a:rPr>
              <a:t>700</a:t>
            </a:r>
            <a:endParaRPr lang="en-US" sz="2400" smtClean="0">
              <a:solidFill>
                <a:srgbClr val="000000"/>
              </a:solidFill>
            </a:endParaRPr>
          </a:p>
        </p:txBody>
      </p:sp>
      <p:sp>
        <p:nvSpPr>
          <p:cNvPr id="97290" name="Text Box 10"/>
          <p:cNvSpPr txBox="1">
            <a:spLocks noChangeArrowheads="1"/>
          </p:cNvSpPr>
          <p:nvPr/>
        </p:nvSpPr>
        <p:spPr bwMode="auto">
          <a:xfrm>
            <a:off x="7543800" y="5083175"/>
            <a:ext cx="793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l"/>
            <a:r>
              <a:rPr lang="en-US" sz="3200" smtClean="0">
                <a:solidFill>
                  <a:srgbClr val="993300"/>
                </a:solidFill>
              </a:rPr>
              <a:t>680</a:t>
            </a:r>
            <a:endParaRPr lang="en-US" sz="2400" smtClean="0">
              <a:solidFill>
                <a:srgbClr val="000000"/>
              </a:solidFill>
            </a:endParaRPr>
          </a:p>
        </p:txBody>
      </p:sp>
      <p:sp>
        <p:nvSpPr>
          <p:cNvPr id="97291" name="Text Box 11"/>
          <p:cNvSpPr txBox="1">
            <a:spLocks noChangeArrowheads="1"/>
          </p:cNvSpPr>
          <p:nvPr/>
        </p:nvSpPr>
        <p:spPr bwMode="auto">
          <a:xfrm>
            <a:off x="7543800" y="2209800"/>
            <a:ext cx="793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l"/>
            <a:r>
              <a:rPr lang="en-US" sz="3200" smtClean="0">
                <a:solidFill>
                  <a:srgbClr val="993300"/>
                </a:solidFill>
              </a:rPr>
              <a:t>740</a:t>
            </a:r>
            <a:endParaRPr lang="en-US" sz="2400" smtClean="0">
              <a:solidFill>
                <a:srgbClr val="000000"/>
              </a:solidFill>
            </a:endParaRPr>
          </a:p>
        </p:txBody>
      </p:sp>
      <p:sp>
        <p:nvSpPr>
          <p:cNvPr id="97292" name="Line 12"/>
          <p:cNvSpPr>
            <a:spLocks noChangeShapeType="1"/>
          </p:cNvSpPr>
          <p:nvPr/>
        </p:nvSpPr>
        <p:spPr bwMode="auto">
          <a:xfrm flipH="1">
            <a:off x="7239000" y="2514600"/>
            <a:ext cx="228600" cy="0"/>
          </a:xfrm>
          <a:prstGeom prst="line">
            <a:avLst/>
          </a:prstGeom>
          <a:noFill/>
          <a:ln w="38100">
            <a:solidFill>
              <a:srgbClr val="993300"/>
            </a:solidFill>
            <a:round/>
            <a:headEnd/>
            <a:tailEnd/>
          </a:ln>
          <a:extLst>
            <a:ext uri="{909E8E84-426E-40DD-AFC4-6F175D3DCCD1}">
              <a14:hiddenFill xmlns:a14="http://schemas.microsoft.com/office/drawing/2010/main">
                <a:noFill/>
              </a14:hiddenFill>
            </a:ext>
          </a:extLst>
        </p:spPr>
        <p:txBody>
          <a:bodyPr wrap="none" anchor="ctr"/>
          <a:lstStyle/>
          <a:p>
            <a:endParaRPr lang="en-US" smtClean="0">
              <a:solidFill>
                <a:srgbClr val="808080"/>
              </a:solidFill>
              <a:latin typeface="Arial"/>
            </a:endParaRPr>
          </a:p>
        </p:txBody>
      </p:sp>
      <p:sp>
        <p:nvSpPr>
          <p:cNvPr id="97293" name="Text Box 13"/>
          <p:cNvSpPr txBox="1">
            <a:spLocks noChangeArrowheads="1"/>
          </p:cNvSpPr>
          <p:nvPr/>
        </p:nvSpPr>
        <p:spPr bwMode="auto">
          <a:xfrm>
            <a:off x="5638800" y="6172200"/>
            <a:ext cx="793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l"/>
            <a:r>
              <a:rPr lang="en-US" sz="3200" smtClean="0">
                <a:solidFill>
                  <a:srgbClr val="993300"/>
                </a:solidFill>
              </a:rPr>
              <a:t>680</a:t>
            </a:r>
            <a:endParaRPr lang="en-US" sz="2400" smtClean="0">
              <a:solidFill>
                <a:srgbClr val="000000"/>
              </a:solidFill>
            </a:endParaRPr>
          </a:p>
        </p:txBody>
      </p:sp>
      <p:sp>
        <p:nvSpPr>
          <p:cNvPr id="97294" name="Text Box 14"/>
          <p:cNvSpPr txBox="1">
            <a:spLocks noChangeArrowheads="1"/>
          </p:cNvSpPr>
          <p:nvPr/>
        </p:nvSpPr>
        <p:spPr bwMode="auto">
          <a:xfrm>
            <a:off x="4343400" y="6172200"/>
            <a:ext cx="793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l"/>
            <a:r>
              <a:rPr lang="en-US" sz="3200" smtClean="0">
                <a:solidFill>
                  <a:srgbClr val="993300"/>
                </a:solidFill>
              </a:rPr>
              <a:t>700</a:t>
            </a:r>
            <a:endParaRPr lang="en-US" sz="2400" smtClean="0">
              <a:solidFill>
                <a:srgbClr val="000000"/>
              </a:solidFill>
            </a:endParaRPr>
          </a:p>
        </p:txBody>
      </p:sp>
      <p:sp>
        <p:nvSpPr>
          <p:cNvPr id="97295" name="Text Box 15"/>
          <p:cNvSpPr txBox="1">
            <a:spLocks noChangeArrowheads="1"/>
          </p:cNvSpPr>
          <p:nvPr/>
        </p:nvSpPr>
        <p:spPr bwMode="auto">
          <a:xfrm>
            <a:off x="3505200" y="6172200"/>
            <a:ext cx="793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l"/>
            <a:r>
              <a:rPr lang="en-US" sz="3200" smtClean="0">
                <a:solidFill>
                  <a:srgbClr val="993300"/>
                </a:solidFill>
              </a:rPr>
              <a:t>720</a:t>
            </a:r>
            <a:endParaRPr lang="en-US" sz="2400" smtClean="0">
              <a:solidFill>
                <a:srgbClr val="000000"/>
              </a:solidFill>
            </a:endParaRPr>
          </a:p>
        </p:txBody>
      </p:sp>
      <p:sp>
        <p:nvSpPr>
          <p:cNvPr id="97296" name="Text Box 16"/>
          <p:cNvSpPr txBox="1">
            <a:spLocks noChangeArrowheads="1"/>
          </p:cNvSpPr>
          <p:nvPr/>
        </p:nvSpPr>
        <p:spPr bwMode="auto">
          <a:xfrm>
            <a:off x="2590800" y="6172200"/>
            <a:ext cx="793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l"/>
            <a:r>
              <a:rPr lang="en-US" sz="3200" smtClean="0">
                <a:solidFill>
                  <a:srgbClr val="993300"/>
                </a:solidFill>
              </a:rPr>
              <a:t>740</a:t>
            </a:r>
            <a:endParaRPr lang="en-US" sz="2400" smtClean="0">
              <a:solidFill>
                <a:srgbClr val="000000"/>
              </a:solidFill>
            </a:endParaRPr>
          </a:p>
        </p:txBody>
      </p:sp>
      <p:sp>
        <p:nvSpPr>
          <p:cNvPr id="97297" name="Text Box 17"/>
          <p:cNvSpPr txBox="1">
            <a:spLocks noChangeArrowheads="1"/>
          </p:cNvSpPr>
          <p:nvPr/>
        </p:nvSpPr>
        <p:spPr bwMode="auto">
          <a:xfrm>
            <a:off x="4038600" y="1219200"/>
            <a:ext cx="793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l"/>
            <a:r>
              <a:rPr lang="en-US" sz="3200" smtClean="0">
                <a:solidFill>
                  <a:srgbClr val="993300"/>
                </a:solidFill>
              </a:rPr>
              <a:t>720</a:t>
            </a:r>
            <a:endParaRPr lang="en-US" sz="2400" smtClean="0">
              <a:solidFill>
                <a:srgbClr val="000000"/>
              </a:solidFill>
            </a:endParaRPr>
          </a:p>
        </p:txBody>
      </p:sp>
      <p:sp>
        <p:nvSpPr>
          <p:cNvPr id="97298" name="Text Box 18"/>
          <p:cNvSpPr txBox="1">
            <a:spLocks noChangeArrowheads="1"/>
          </p:cNvSpPr>
          <p:nvPr/>
        </p:nvSpPr>
        <p:spPr bwMode="auto">
          <a:xfrm>
            <a:off x="5105400" y="1219200"/>
            <a:ext cx="793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bg2"/>
                </a:solidFill>
                <a:latin typeface="Times New Roman" pitchFamily="18" charset="0"/>
              </a:defRPr>
            </a:lvl1pPr>
            <a:lvl2pPr marL="742950" indent="-285750">
              <a:defRPr kumimoji="1" sz="2000">
                <a:solidFill>
                  <a:schemeClr val="bg2"/>
                </a:solidFill>
                <a:latin typeface="Times New Roman" pitchFamily="18" charset="0"/>
              </a:defRPr>
            </a:lvl2pPr>
            <a:lvl3pPr marL="1143000" indent="-228600">
              <a:defRPr kumimoji="1" sz="2000">
                <a:solidFill>
                  <a:schemeClr val="bg2"/>
                </a:solidFill>
                <a:latin typeface="Times New Roman" pitchFamily="18" charset="0"/>
              </a:defRPr>
            </a:lvl3pPr>
            <a:lvl4pPr marL="1600200" indent="-228600">
              <a:defRPr kumimoji="1" sz="2000">
                <a:solidFill>
                  <a:schemeClr val="bg2"/>
                </a:solidFill>
                <a:latin typeface="Times New Roman" pitchFamily="18" charset="0"/>
              </a:defRPr>
            </a:lvl4pPr>
            <a:lvl5pPr marL="2057400" indent="-228600">
              <a:defRPr kumimoji="1" sz="2000">
                <a:solidFill>
                  <a:schemeClr val="bg2"/>
                </a:solidFill>
                <a:latin typeface="Times New Roman" pitchFamily="18" charset="0"/>
              </a:defRPr>
            </a:lvl5pPr>
            <a:lvl6pPr marL="2514600" indent="-228600" algn="ctr" eaLnBrk="0" fontAlgn="base" hangingPunct="0">
              <a:spcBef>
                <a:spcPct val="0"/>
              </a:spcBef>
              <a:spcAft>
                <a:spcPct val="0"/>
              </a:spcAft>
              <a:defRPr kumimoji="1" sz="2000">
                <a:solidFill>
                  <a:schemeClr val="bg2"/>
                </a:solidFill>
                <a:latin typeface="Times New Roman" pitchFamily="18" charset="0"/>
              </a:defRPr>
            </a:lvl6pPr>
            <a:lvl7pPr marL="2971800" indent="-228600" algn="ctr" eaLnBrk="0" fontAlgn="base" hangingPunct="0">
              <a:spcBef>
                <a:spcPct val="0"/>
              </a:spcBef>
              <a:spcAft>
                <a:spcPct val="0"/>
              </a:spcAft>
              <a:defRPr kumimoji="1" sz="2000">
                <a:solidFill>
                  <a:schemeClr val="bg2"/>
                </a:solidFill>
                <a:latin typeface="Times New Roman" pitchFamily="18" charset="0"/>
              </a:defRPr>
            </a:lvl7pPr>
            <a:lvl8pPr marL="3429000" indent="-228600" algn="ctr" eaLnBrk="0" fontAlgn="base" hangingPunct="0">
              <a:spcBef>
                <a:spcPct val="0"/>
              </a:spcBef>
              <a:spcAft>
                <a:spcPct val="0"/>
              </a:spcAft>
              <a:defRPr kumimoji="1" sz="2000">
                <a:solidFill>
                  <a:schemeClr val="bg2"/>
                </a:solidFill>
                <a:latin typeface="Times New Roman" pitchFamily="18" charset="0"/>
              </a:defRPr>
            </a:lvl8pPr>
            <a:lvl9pPr marL="3886200" indent="-228600" algn="ctr" eaLnBrk="0" fontAlgn="base" hangingPunct="0">
              <a:spcBef>
                <a:spcPct val="0"/>
              </a:spcBef>
              <a:spcAft>
                <a:spcPct val="0"/>
              </a:spcAft>
              <a:defRPr kumimoji="1" sz="2000">
                <a:solidFill>
                  <a:schemeClr val="bg2"/>
                </a:solidFill>
                <a:latin typeface="Times New Roman" pitchFamily="18" charset="0"/>
              </a:defRPr>
            </a:lvl9pPr>
          </a:lstStyle>
          <a:p>
            <a:pPr algn="l"/>
            <a:r>
              <a:rPr lang="en-US" sz="3200" smtClean="0">
                <a:solidFill>
                  <a:srgbClr val="993300"/>
                </a:solidFill>
              </a:rPr>
              <a:t>720</a:t>
            </a:r>
            <a:endParaRPr lang="en-US" sz="2400" smtClean="0">
              <a:solidFill>
                <a:srgbClr val="000000"/>
              </a:solidFill>
            </a:endParaRPr>
          </a:p>
        </p:txBody>
      </p:sp>
    </p:spTree>
    <p:extLst>
      <p:ext uri="{BB962C8B-B14F-4D97-AF65-F5344CB8AC3E}">
        <p14:creationId xmlns:p14="http://schemas.microsoft.com/office/powerpoint/2010/main" val="260494282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BRANCHTO" val="0"/>
  <p:tag name="HOTSPOTTYPE" val="NextSlide"/>
  <p:tag name="DEFINEDINNAVIGATOR" val="False"/>
</p:tagLst>
</file>

<file path=ppt/theme/theme1.xml><?xml version="1.0" encoding="utf-8"?>
<a:theme xmlns:a="http://schemas.openxmlformats.org/drawingml/2006/main" name="6_Generic (Online)">
  <a:themeElements>
    <a:clrScheme name="Custom 12">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0000FF"/>
      </a:hlink>
      <a:folHlink>
        <a:srgbClr val="0000FF"/>
      </a:folHlink>
    </a:clrScheme>
    <a:fontScheme name="Generic (Online)">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spDef>
    <a:ln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lnDef>
  </a:objectDefaults>
  <a:extraClrSchemeLst>
    <a:extraClrScheme>
      <a:clrScheme name="Generic (Online)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009999"/>
        </a:folHlink>
      </a:clrScheme>
      <a:clrMap bg1="lt1" tx1="dk1" bg2="lt2" tx2="dk2" accent1="accent1" accent2="accent2" accent3="accent3" accent4="accent4" accent5="accent5" accent6="accent6" hlink="hlink" folHlink="folHlink"/>
    </a:extraClrScheme>
    <a:extraClrScheme>
      <a:clrScheme name="Generic (Online)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800000"/>
        </a:folHlink>
      </a:clrScheme>
      <a:clrMap bg1="dk2" tx1="lt1" bg2="dk1" tx2="lt2" accent1="accent1" accent2="accent2" accent3="accent3" accent4="accent4" accent5="accent5" accent6="accent6" hlink="hlink" folHlink="folHlink"/>
    </a:extraClrScheme>
    <a:extraClrScheme>
      <a:clrScheme name="Generic (Online) 3">
        <a:dk1>
          <a:srgbClr val="000000"/>
        </a:dk1>
        <a:lt1>
          <a:srgbClr val="FFFFFF"/>
        </a:lt1>
        <a:dk2>
          <a:srgbClr val="000000"/>
        </a:dk2>
        <a:lt2>
          <a:srgbClr val="CBCBCB"/>
        </a:lt2>
        <a:accent1>
          <a:srgbClr val="B2B2B2"/>
        </a:accent1>
        <a:accent2>
          <a:srgbClr val="EAEAEA"/>
        </a:accent2>
        <a:accent3>
          <a:srgbClr val="FFFFFF"/>
        </a:accent3>
        <a:accent4>
          <a:srgbClr val="000000"/>
        </a:accent4>
        <a:accent5>
          <a:srgbClr val="D5D5D5"/>
        </a:accent5>
        <a:accent6>
          <a:srgbClr val="D4D4D4"/>
        </a:accent6>
        <a:hlink>
          <a:srgbClr val="B2B2B2"/>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3_Default Design">
  <a:themeElements>
    <a:clrScheme name="Custom 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3333CC"/>
      </a:folHlink>
    </a:clrScheme>
    <a:fontScheme name="2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fontScheme name="1_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7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fontScheme name="2_Blank Presentatio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spDef>
    <a:ln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lnDef>
  </a:objectDefaults>
  <a:extraClrSchemeLst>
    <a:extraClrScheme>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7_Default Design">
  <a:themeElements>
    <a:clrScheme name="1_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B2B2B2"/>
      </a:folHlink>
    </a:clrScheme>
    <a:fontScheme name="1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9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fontScheme name="2_Blank Presentatio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spDef>
    <a:ln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lnDef>
  </a:objectDefaults>
  <a:extraClrSchemeLst>
    <a:extraClrScheme>
      <a:clrScheme name="2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Generic (Online)">
  <a:themeElements>
    <a:clrScheme name="2_Generic (Online)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009999"/>
      </a:folHlink>
    </a:clrScheme>
    <a:fontScheme name="2_Generic (Online)">
      <a:majorFont>
        <a:latin typeface="Arial Narrow"/>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2_Generic (Online)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009999"/>
        </a:folHlink>
      </a:clrScheme>
      <a:clrMap bg1="lt1" tx1="dk1" bg2="lt2" tx2="dk2" accent1="accent1" accent2="accent2" accent3="accent3" accent4="accent4" accent5="accent5" accent6="accent6" hlink="hlink" folHlink="folHlink"/>
    </a:extraClrScheme>
    <a:extraClrScheme>
      <a:clrScheme name="2_Generic (Online)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800000"/>
        </a:folHlink>
      </a:clrScheme>
      <a:clrMap bg1="dk2" tx1="lt1" bg2="dk1" tx2="lt2" accent1="accent1" accent2="accent2" accent3="accent3" accent4="accent4" accent5="accent5" accent6="accent6" hlink="hlink" folHlink="folHlink"/>
    </a:extraClrScheme>
    <a:extraClrScheme>
      <a:clrScheme name="2_Generic (Online) 3">
        <a:dk1>
          <a:srgbClr val="000000"/>
        </a:dk1>
        <a:lt1>
          <a:srgbClr val="FFFFFF"/>
        </a:lt1>
        <a:dk2>
          <a:srgbClr val="000000"/>
        </a:dk2>
        <a:lt2>
          <a:srgbClr val="CBCBCB"/>
        </a:lt2>
        <a:accent1>
          <a:srgbClr val="B2B2B2"/>
        </a:accent1>
        <a:accent2>
          <a:srgbClr val="EAEAEA"/>
        </a:accent2>
        <a:accent3>
          <a:srgbClr val="FFFFFF"/>
        </a:accent3>
        <a:accent4>
          <a:srgbClr val="000000"/>
        </a:accent4>
        <a:accent5>
          <a:srgbClr val="D5D5D5"/>
        </a:accent5>
        <a:accent6>
          <a:srgbClr val="D4D4D4"/>
        </a:accent6>
        <a:hlink>
          <a:srgbClr val="B2B2B2"/>
        </a:hlink>
        <a:folHlink>
          <a:srgbClr val="DDDDDD"/>
        </a:folHlink>
      </a:clrScheme>
      <a:clrMap bg1="lt1" tx1="dk1" bg2="lt2" tx2="dk2" accent1="accent1" accent2="accent2" accent3="accent3" accent4="accent4" accent5="accent5" accent6="accent6" hlink="hlink" folHlink="folHlink"/>
    </a:extraClrScheme>
    <a:extraClrScheme>
      <a:clrScheme name="2_Generic (Online) 4">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Default Design">
  <a:themeElements>
    <a:clrScheme name="1_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fontScheme name="1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spDef>
    <a:ln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Generic (Online)">
  <a:themeElements>
    <a:clrScheme name="Custom 17">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0066FF"/>
      </a:hlink>
      <a:folHlink>
        <a:srgbClr val="0066FF"/>
      </a:folHlink>
    </a:clrScheme>
    <a:fontScheme name="Generic (Online)">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spDef>
    <a:ln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lnDef>
  </a:objectDefaults>
  <a:extraClrSchemeLst>
    <a:extraClrScheme>
      <a:clrScheme name="Generic (Online)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009999"/>
        </a:folHlink>
      </a:clrScheme>
      <a:clrMap bg1="lt1" tx1="dk1" bg2="lt2" tx2="dk2" accent1="accent1" accent2="accent2" accent3="accent3" accent4="accent4" accent5="accent5" accent6="accent6" hlink="hlink" folHlink="folHlink"/>
    </a:extraClrScheme>
    <a:extraClrScheme>
      <a:clrScheme name="Generic (Online)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800000"/>
        </a:folHlink>
      </a:clrScheme>
      <a:clrMap bg1="dk2" tx1="lt1" bg2="dk1" tx2="lt2" accent1="accent1" accent2="accent2" accent3="accent3" accent4="accent4" accent5="accent5" accent6="accent6" hlink="hlink" folHlink="folHlink"/>
    </a:extraClrScheme>
    <a:extraClrScheme>
      <a:clrScheme name="Generic (Online) 3">
        <a:dk1>
          <a:srgbClr val="000000"/>
        </a:dk1>
        <a:lt1>
          <a:srgbClr val="FFFFFF"/>
        </a:lt1>
        <a:dk2>
          <a:srgbClr val="000000"/>
        </a:dk2>
        <a:lt2>
          <a:srgbClr val="CBCBCB"/>
        </a:lt2>
        <a:accent1>
          <a:srgbClr val="B2B2B2"/>
        </a:accent1>
        <a:accent2>
          <a:srgbClr val="EAEAEA"/>
        </a:accent2>
        <a:accent3>
          <a:srgbClr val="FFFFFF"/>
        </a:accent3>
        <a:accent4>
          <a:srgbClr val="000000"/>
        </a:accent4>
        <a:accent5>
          <a:srgbClr val="D5D5D5"/>
        </a:accent5>
        <a:accent6>
          <a:srgbClr val="D4D4D4"/>
        </a:accent6>
        <a:hlink>
          <a:srgbClr val="B2B2B2"/>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Generic (Online)">
  <a:themeElements>
    <a:clrScheme name="Generic (Online)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009999"/>
      </a:folHlink>
    </a:clrScheme>
    <a:fontScheme name="Generic (Online)">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Generic (Online)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009999"/>
        </a:folHlink>
      </a:clrScheme>
      <a:clrMap bg1="lt1" tx1="dk1" bg2="lt2" tx2="dk2" accent1="accent1" accent2="accent2" accent3="accent3" accent4="accent4" accent5="accent5" accent6="accent6" hlink="hlink" folHlink="folHlink"/>
    </a:extraClrScheme>
    <a:extraClrScheme>
      <a:clrScheme name="Generic (Online)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800000"/>
        </a:folHlink>
      </a:clrScheme>
      <a:clrMap bg1="dk2" tx1="lt1" bg2="dk1" tx2="lt2" accent1="accent1" accent2="accent2" accent3="accent3" accent4="accent4" accent5="accent5" accent6="accent6" hlink="hlink" folHlink="folHlink"/>
    </a:extraClrScheme>
    <a:extraClrScheme>
      <a:clrScheme name="Generic (Online) 3">
        <a:dk1>
          <a:srgbClr val="000000"/>
        </a:dk1>
        <a:lt1>
          <a:srgbClr val="FFFFFF"/>
        </a:lt1>
        <a:dk2>
          <a:srgbClr val="000000"/>
        </a:dk2>
        <a:lt2>
          <a:srgbClr val="CBCBCB"/>
        </a:lt2>
        <a:accent1>
          <a:srgbClr val="B2B2B2"/>
        </a:accent1>
        <a:accent2>
          <a:srgbClr val="EAEAEA"/>
        </a:accent2>
        <a:accent3>
          <a:srgbClr val="FFFFFF"/>
        </a:accent3>
        <a:accent4>
          <a:srgbClr val="000000"/>
        </a:accent4>
        <a:accent5>
          <a:srgbClr val="D5D5D5"/>
        </a:accent5>
        <a:accent6>
          <a:srgbClr val="D4D4D4"/>
        </a:accent6>
        <a:hlink>
          <a:srgbClr val="B2B2B2"/>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Default Design">
  <a:themeElements>
    <a:clrScheme name="1_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fontScheme name="1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spDef>
    <a:ln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Mountain Top">
  <a:themeElements>
    <a:clrScheme name="Mountain Top 11">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00FF"/>
      </a:hlink>
      <a:folHlink>
        <a:srgbClr val="0000FF"/>
      </a:folHlink>
    </a:clrScheme>
    <a:fontScheme name="Mountain To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spDef>
    <a:lnDef>
      <a:spPr bwMode="auto">
        <a:xfrm>
          <a:off x="0" y="0"/>
          <a:ext cx="1" cy="1"/>
        </a:xfrm>
        <a:custGeom>
          <a:avLst/>
          <a:gdLst/>
          <a:ahLst/>
          <a:cxnLst/>
          <a:rect l="0" t="0" r="0" b="0"/>
          <a:pathLst/>
        </a:custGeom>
        <a:solidFill>
          <a:srgbClr val="FF9966"/>
        </a:solidFill>
        <a:ln w="9525"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bg2"/>
            </a:solidFill>
            <a:effectLst/>
            <a:latin typeface="Times New Roman" pitchFamily="18" charset="0"/>
          </a:defRPr>
        </a:defPPr>
      </a:lstStyle>
    </a:lnDef>
  </a:objectDefaults>
  <a:extraClrSchemeLst>
    <a:extraClrScheme>
      <a:clrScheme name="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
      <a:clrScheme name="Mountain Top 10">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00FF"/>
        </a:hlink>
        <a:folHlink>
          <a:srgbClr val="808000"/>
        </a:folHlink>
      </a:clrScheme>
      <a:clrMap bg1="dk2" tx1="lt1" bg2="dk1" tx2="lt2" accent1="accent1" accent2="accent2" accent3="accent3" accent4="accent4" accent5="accent5" accent6="accent6" hlink="hlink" folHlink="folHlink"/>
    </a:extraClrScheme>
    <a:extraClrScheme>
      <a:clrScheme name="Mountain Top 11">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00FF"/>
        </a:hlink>
        <a:folHlink>
          <a:srgbClr val="0000FF"/>
        </a:folHlink>
      </a:clrScheme>
      <a:clrMap bg1="dk2" tx1="lt1" bg2="dk1" tx2="lt2" accent1="accent1" accent2="accent2" accent3="accent3" accent4="accent4" accent5="accent5" accent6="accent6" hlink="hlink" folHlink="folHlink"/>
    </a:extraClrScheme>
    <a:extraClrScheme>
      <a:clrScheme name="Mountain Top 12">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3333FF"/>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0000FF"/>
    </a:hlink>
    <a:folHlink>
      <a:srgbClr val="009999"/>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Generic (Online)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009999"/>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FF0000"/>
    </a:accent2>
    <a:accent3>
      <a:srgbClr val="FFFFFF"/>
    </a:accent3>
    <a:accent4>
      <a:srgbClr val="000000"/>
    </a:accent4>
    <a:accent5>
      <a:srgbClr val="AAE2CA"/>
    </a:accent5>
    <a:accent6>
      <a:srgbClr val="E70000"/>
    </a:accent6>
    <a:hlink>
      <a:srgbClr val="000099"/>
    </a:hlink>
    <a:folHlink>
      <a:srgbClr val="B2B2B2"/>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FF0000"/>
    </a:accent2>
    <a:accent3>
      <a:srgbClr val="FFFFFF"/>
    </a:accent3>
    <a:accent4>
      <a:srgbClr val="000000"/>
    </a:accent4>
    <a:accent5>
      <a:srgbClr val="AAE2CA"/>
    </a:accent5>
    <a:accent6>
      <a:srgbClr val="E70000"/>
    </a:accent6>
    <a:hlink>
      <a:srgbClr val="000099"/>
    </a:hlink>
    <a:folHlink>
      <a:srgbClr val="B2B2B2"/>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FF0000"/>
    </a:accent2>
    <a:accent3>
      <a:srgbClr val="FFFFFF"/>
    </a:accent3>
    <a:accent4>
      <a:srgbClr val="000000"/>
    </a:accent4>
    <a:accent5>
      <a:srgbClr val="AAE2CA"/>
    </a:accent5>
    <a:accent6>
      <a:srgbClr val="E70000"/>
    </a:accent6>
    <a:hlink>
      <a:srgbClr val="000099"/>
    </a:hlink>
    <a:folHlink>
      <a:srgbClr val="B2B2B2"/>
    </a:folHlink>
  </a:clrScheme>
</a:themeOverride>
</file>

<file path=ppt/theme/themeOverride7.xml><?xml version="1.0" encoding="utf-8"?>
<a:themeOverride xmlns:a="http://schemas.openxmlformats.org/drawingml/2006/main">
  <a:clrScheme name="1_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B2B2B2"/>
    </a:folHlink>
  </a:clrScheme>
</a:themeOverride>
</file>

<file path=ppt/theme/themeOverride8.xml><?xml version="1.0" encoding="utf-8"?>
<a:themeOverride xmlns:a="http://schemas.openxmlformats.org/drawingml/2006/main">
  <a:clrScheme name="1_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B2B2B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2655</TotalTime>
  <Words>2845</Words>
  <Application>Microsoft Office PowerPoint</Application>
  <PresentationFormat>On-screen Show (4:3)</PresentationFormat>
  <Paragraphs>795</Paragraphs>
  <Slides>49</Slides>
  <Notes>15</Notes>
  <HiddenSlides>0</HiddenSlides>
  <MMClips>0</MMClips>
  <ScaleCrop>false</ScaleCrop>
  <HeadingPairs>
    <vt:vector size="6" baseType="variant">
      <vt:variant>
        <vt:lpstr>Theme</vt:lpstr>
      </vt:variant>
      <vt:variant>
        <vt:i4>16</vt:i4>
      </vt:variant>
      <vt:variant>
        <vt:lpstr>Embedded OLE Servers</vt:lpstr>
      </vt:variant>
      <vt:variant>
        <vt:i4>6</vt:i4>
      </vt:variant>
      <vt:variant>
        <vt:lpstr>Slide Titles</vt:lpstr>
      </vt:variant>
      <vt:variant>
        <vt:i4>49</vt:i4>
      </vt:variant>
    </vt:vector>
  </HeadingPairs>
  <TitlesOfParts>
    <vt:vector size="71" baseType="lpstr">
      <vt:lpstr>6_Generic (Online)</vt:lpstr>
      <vt:lpstr>4_Generic (Online)</vt:lpstr>
      <vt:lpstr>Office Theme</vt:lpstr>
      <vt:lpstr>2_Default Design</vt:lpstr>
      <vt:lpstr>7_Generic (Online)</vt:lpstr>
      <vt:lpstr>5_Generic (Online)</vt:lpstr>
      <vt:lpstr>1_Default Design</vt:lpstr>
      <vt:lpstr>Mountain Top</vt:lpstr>
      <vt:lpstr>1_Office Theme</vt:lpstr>
      <vt:lpstr>3_Default Design</vt:lpstr>
      <vt:lpstr>1_Blank Presentation</vt:lpstr>
      <vt:lpstr>7_Blank Presentation</vt:lpstr>
      <vt:lpstr>7_Default Design</vt:lpstr>
      <vt:lpstr>9_Blank Presentation</vt:lpstr>
      <vt:lpstr>2_Office Theme</vt:lpstr>
      <vt:lpstr>3_Office Theme</vt:lpstr>
      <vt:lpstr>Graph Sheet</vt:lpstr>
      <vt:lpstr>Bitmap Image</vt:lpstr>
      <vt:lpstr>Picture</vt:lpstr>
      <vt:lpstr>Worksheet</vt:lpstr>
      <vt:lpstr>Equation</vt:lpstr>
      <vt:lpstr>Document</vt:lpstr>
      <vt:lpstr>Terrain Analysis Using Digital Elevation Models (TauDEM)</vt:lpstr>
      <vt:lpstr>PowerPoint Presentation</vt:lpstr>
      <vt:lpstr>My Teaching</vt:lpstr>
      <vt:lpstr>Deriving hydrologically useful information from Digital Elevation Models  </vt:lpstr>
      <vt:lpstr>TauDEM - Channel Network and Watershed Delineation Software</vt:lpstr>
      <vt:lpstr>The challenge of increasing Digital Elevation Model (DEM) resolution</vt:lpstr>
      <vt:lpstr>Website and Demo</vt:lpstr>
      <vt:lpstr>Model Builder Model to Delineate Watershed using TauDEM tools</vt:lpstr>
      <vt:lpstr>The starting point:  A Grid Digital Elevation Model</vt:lpstr>
      <vt:lpstr>Grid Data Format Assumptions</vt:lpstr>
      <vt:lpstr>The Pit Removal Problem</vt:lpstr>
      <vt:lpstr>Pit Filling</vt:lpstr>
      <vt:lpstr>Pit Filling </vt:lpstr>
      <vt:lpstr>PowerPoint Presentation</vt:lpstr>
      <vt:lpstr>Some Algorithm Details Pit Removal: Planchon Fill Algorithm</vt:lpstr>
      <vt:lpstr>Parallel Approach</vt:lpstr>
      <vt:lpstr>Parallel Scheme</vt:lpstr>
      <vt:lpstr>PowerPoint Presentation</vt:lpstr>
      <vt:lpstr>PowerPoint Presentation</vt:lpstr>
      <vt:lpstr>PowerPoint Presentation</vt:lpstr>
      <vt:lpstr>Stream Definition</vt:lpstr>
      <vt:lpstr>PowerPoint Presentation</vt:lpstr>
      <vt:lpstr>Watershed and Stream Grids</vt:lpstr>
      <vt:lpstr>DEM Delineated Catchments and Stream Networks</vt:lpstr>
      <vt:lpstr>Edge contamination</vt:lpstr>
      <vt:lpstr>Representation of Flow Field</vt:lpstr>
      <vt:lpstr>D-Infinity Slope, Flow Direction and Contributing Area</vt:lpstr>
      <vt:lpstr>Pseudocode for Recursive Flow Accumulation</vt:lpstr>
      <vt:lpstr>General Pseudocode Upstream Flow Algebra Evaluation</vt:lpstr>
      <vt:lpstr>Example: Retention limited runoff generation with run-on</vt:lpstr>
      <vt:lpstr>Retention limited runoff with run-on</vt:lpstr>
      <vt:lpstr>PowerPoint Presentation</vt:lpstr>
      <vt:lpstr>Transport limited accumulation</vt:lpstr>
      <vt:lpstr>Parallelization of Contributing Area/Flow Algebra</vt:lpstr>
      <vt:lpstr>Capabilities Summary</vt:lpstr>
      <vt:lpstr>Improved runtime efficiency </vt:lpstr>
      <vt:lpstr>Improved runtime efficiency</vt:lpstr>
      <vt:lpstr>Scaling of run times to large grids</vt:lpstr>
      <vt:lpstr>Scaling of run times to large grids</vt:lpstr>
      <vt:lpstr>Programming</vt:lpstr>
      <vt:lpstr>Q based block of code to evaluate any “flow algebra expression”</vt:lpstr>
      <vt:lpstr>Maintaining to do Q and partition sharing</vt:lpstr>
      <vt:lpstr>Python Script to Call Command Line</vt:lpstr>
      <vt:lpstr>PitRemove</vt:lpstr>
      <vt:lpstr>Validation code to add default file names</vt:lpstr>
      <vt:lpstr>Multi-File approach</vt:lpstr>
      <vt:lpstr>Processor Specific Multi-File Strategy</vt:lpstr>
      <vt:lpstr>Summary and Conclusions</vt:lpstr>
      <vt:lpstr>Limitations and Dependencies</vt:lpstr>
    </vt:vector>
  </TitlesOfParts>
  <Company>USU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Hydrologic Properties of the Landscape</dc:title>
  <dc:creator>David Tarboton</dc:creator>
  <cp:lastModifiedBy>David Tarboton</cp:lastModifiedBy>
  <cp:revision>128</cp:revision>
  <cp:lastPrinted>1999-10-21T15:24:25Z</cp:lastPrinted>
  <dcterms:created xsi:type="dcterms:W3CDTF">1999-10-21T04:51:37Z</dcterms:created>
  <dcterms:modified xsi:type="dcterms:W3CDTF">2012-04-08T21:00:47Z</dcterms:modified>
</cp:coreProperties>
</file>